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16"/>
  </p:notesMasterIdLst>
  <p:sldIdLst>
    <p:sldId id="290" r:id="rId2"/>
    <p:sldId id="279" r:id="rId3"/>
    <p:sldId id="294" r:id="rId4"/>
    <p:sldId id="295" r:id="rId5"/>
    <p:sldId id="282" r:id="rId6"/>
    <p:sldId id="288" r:id="rId7"/>
    <p:sldId id="270" r:id="rId8"/>
    <p:sldId id="277" r:id="rId9"/>
    <p:sldId id="271" r:id="rId10"/>
    <p:sldId id="272" r:id="rId11"/>
    <p:sldId id="273" r:id="rId12"/>
    <p:sldId id="289" r:id="rId13"/>
    <p:sldId id="284" r:id="rId14"/>
    <p:sldId id="276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129"/>
    <a:srgbClr val="FF505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5499" autoAdjust="0"/>
  </p:normalViewPr>
  <p:slideViewPr>
    <p:cSldViewPr>
      <p:cViewPr varScale="1">
        <p:scale>
          <a:sx n="62" d="100"/>
          <a:sy n="62" d="100"/>
        </p:scale>
        <p:origin x="13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7034299074991955E-4"/>
          <c:w val="1"/>
          <c:h val="0.90645244267922476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Tabelle1!$A$3</c:f>
              <c:strCache>
                <c:ptCount val="1"/>
                <c:pt idx="0">
                  <c:v>0 - 5 Jahre</c:v>
                </c:pt>
              </c:strCache>
            </c:strRef>
          </c:tx>
          <c:spPr>
            <a:ln w="50774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2001 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45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D13-408D-A76B-17296781CCC2}"/>
                </c:ext>
              </c:extLst>
            </c:dLbl>
            <c:dLbl>
              <c:idx val="1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2002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45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D13-408D-A76B-17296781CCC2}"/>
                </c:ext>
              </c:extLst>
            </c:dLbl>
            <c:dLbl>
              <c:idx val="2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2003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34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D13-408D-A76B-17296781CCC2}"/>
                </c:ext>
              </c:extLst>
            </c:dLbl>
            <c:dLbl>
              <c:idx val="3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2004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25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D13-408D-A76B-17296781CCC2}"/>
                </c:ext>
              </c:extLst>
            </c:dLbl>
            <c:dLbl>
              <c:idx val="4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2005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22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D13-408D-A76B-17296781CCC2}"/>
                </c:ext>
              </c:extLst>
            </c:dLbl>
            <c:dLbl>
              <c:idx val="5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2006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29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D13-408D-A76B-17296781CCC2}"/>
                </c:ext>
              </c:extLst>
            </c:dLbl>
            <c:dLbl>
              <c:idx val="6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2007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18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D13-408D-A76B-17296781CCC2}"/>
                </c:ext>
              </c:extLst>
            </c:dLbl>
            <c:dLbl>
              <c:idx val="7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2008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13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D13-408D-A76B-17296781CCC2}"/>
                </c:ext>
              </c:extLst>
            </c:dLbl>
            <c:dLbl>
              <c:idx val="8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2009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24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D13-408D-A76B-17296781CCC2}"/>
                </c:ext>
              </c:extLst>
            </c:dLbl>
            <c:dLbl>
              <c:idx val="9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2010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18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D13-408D-A76B-17296781CCC2}"/>
                </c:ext>
              </c:extLst>
            </c:dLbl>
            <c:dLbl>
              <c:idx val="10"/>
              <c:tx>
                <c:rich>
                  <a:bodyPr rot="0" vert="horz"/>
                  <a:lstStyle/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2011</a:t>
                    </a:r>
                  </a:p>
                  <a:p>
                    <a:pPr>
                      <a:defRPr sz="768" b="1" i="0" u="none" strike="noStrike" baseline="0">
                        <a:solidFill>
                          <a:srgbClr val="000000"/>
                        </a:solidFill>
                        <a:latin typeface="DLRG Univers 55 Roman"/>
                        <a:ea typeface="DLRG Univers 55 Roman"/>
                        <a:cs typeface="DLRG Univers 55 Roman"/>
                      </a:defRPr>
                    </a:pPr>
                    <a:r>
                      <a:rPr lang="en-US"/>
                      <a:t>11</a:t>
                    </a:r>
                  </a:p>
                </c:rich>
              </c:tx>
              <c:spPr>
                <a:noFill/>
                <a:ln w="16257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D13-408D-A76B-17296781CCC2}"/>
                </c:ext>
              </c:extLst>
            </c:dLbl>
            <c:dLbl>
              <c:idx val="11"/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13-408D-A76B-17296781CCC2}"/>
                </c:ext>
              </c:extLst>
            </c:dLbl>
            <c:dLbl>
              <c:idx val="18"/>
              <c:layout>
                <c:manualLayout>
                  <c:x val="-3.447644211147978E-2"/>
                  <c:y val="-3.500162100914831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37-46CB-AE5D-5EEAEE877110}"/>
                </c:ext>
              </c:extLst>
            </c:dLbl>
            <c:dLbl>
              <c:idx val="19"/>
              <c:layout>
                <c:manualLayout>
                  <c:x val="0"/>
                  <c:y val="-5.157048715293172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37-46CB-AE5D-5EEAEE877110}"/>
                </c:ext>
              </c:extLst>
            </c:dLbl>
            <c:spPr>
              <a:noFill/>
              <a:ln w="16257">
                <a:noFill/>
              </a:ln>
            </c:spPr>
            <c:txPr>
              <a:bodyPr/>
              <a:lstStyle/>
              <a:p>
                <a:pPr>
                  <a:defRPr sz="770" b="1" i="0" u="none" strike="noStrike" baseline="0">
                    <a:solidFill>
                      <a:srgbClr val="000000"/>
                    </a:solidFill>
                    <a:latin typeface="DLRG Univers 55 Roman"/>
                    <a:ea typeface="DLRG Univers 55 Roman"/>
                    <a:cs typeface="DLRG Univers 55 Roman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Tabelle1!$B$2:$X$2</c:f>
              <c:numCache>
                <c:formatCode>General</c:formatCod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</c:numCache>
            </c:numRef>
          </c:cat>
          <c:val>
            <c:numRef>
              <c:f>Tabelle1!$B$3:$X$3</c:f>
              <c:numCache>
                <c:formatCode>General</c:formatCode>
                <c:ptCount val="23"/>
                <c:pt idx="0">
                  <c:v>45</c:v>
                </c:pt>
                <c:pt idx="1">
                  <c:v>45</c:v>
                </c:pt>
                <c:pt idx="2">
                  <c:v>34</c:v>
                </c:pt>
                <c:pt idx="3">
                  <c:v>25</c:v>
                </c:pt>
                <c:pt idx="4">
                  <c:v>22</c:v>
                </c:pt>
                <c:pt idx="5">
                  <c:v>29</c:v>
                </c:pt>
                <c:pt idx="6">
                  <c:v>18</c:v>
                </c:pt>
                <c:pt idx="7">
                  <c:v>13</c:v>
                </c:pt>
                <c:pt idx="8">
                  <c:v>24</c:v>
                </c:pt>
                <c:pt idx="9">
                  <c:v>18</c:v>
                </c:pt>
                <c:pt idx="10">
                  <c:v>11</c:v>
                </c:pt>
                <c:pt idx="11">
                  <c:v>9</c:v>
                </c:pt>
                <c:pt idx="12">
                  <c:v>13</c:v>
                </c:pt>
                <c:pt idx="13">
                  <c:v>7</c:v>
                </c:pt>
                <c:pt idx="14">
                  <c:v>11</c:v>
                </c:pt>
                <c:pt idx="15">
                  <c:v>16</c:v>
                </c:pt>
                <c:pt idx="16">
                  <c:v>9</c:v>
                </c:pt>
                <c:pt idx="17">
                  <c:v>15</c:v>
                </c:pt>
                <c:pt idx="18">
                  <c:v>17</c:v>
                </c:pt>
                <c:pt idx="19">
                  <c:v>18</c:v>
                </c:pt>
                <c:pt idx="20">
                  <c:v>8</c:v>
                </c:pt>
                <c:pt idx="21">
                  <c:v>12</c:v>
                </c:pt>
                <c:pt idx="2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D13-408D-A76B-17296781C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204480"/>
        <c:axId val="223206016"/>
      </c:lineChart>
      <c:catAx>
        <c:axId val="223204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3206016"/>
        <c:crosses val="autoZero"/>
        <c:auto val="1"/>
        <c:lblAlgn val="ctr"/>
        <c:lblOffset val="100"/>
        <c:noMultiLvlLbl val="0"/>
      </c:catAx>
      <c:valAx>
        <c:axId val="223206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3204480"/>
        <c:crosses val="autoZero"/>
        <c:crossBetween val="between"/>
      </c:valAx>
      <c:spPr>
        <a:noFill/>
        <a:ln w="25387">
          <a:solidFill>
            <a:srgbClr val="0070C0"/>
          </a:solidFill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65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529411764705882"/>
          <c:y val="0.37755102040816324"/>
          <c:w val="0.53159041394335516"/>
          <c:h val="0.2474489795918367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3883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495-4E86-94C9-70E04128E412}"/>
              </c:ext>
            </c:extLst>
          </c:dPt>
          <c:dPt>
            <c:idx val="1"/>
            <c:bubble3D val="0"/>
            <c:spPr>
              <a:solidFill>
                <a:srgbClr val="FF5050"/>
              </a:solidFill>
              <a:ln w="13883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1495-4E86-94C9-70E04128E412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 w="13883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1495-4E86-94C9-70E04128E412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3883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1495-4E86-94C9-70E04128E412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3883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495-4E86-94C9-70E04128E412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3883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1495-4E86-94C9-70E04128E412}"/>
              </c:ext>
            </c:extLst>
          </c:dPt>
          <c:dLbls>
            <c:dLbl>
              <c:idx val="1"/>
              <c:layout>
                <c:manualLayout>
                  <c:x val="-4.7605561998822564E-2"/>
                  <c:y val="-6.1898712880610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95-4E86-94C9-70E04128E412}"/>
                </c:ext>
              </c:extLst>
            </c:dLbl>
            <c:dLbl>
              <c:idx val="2"/>
              <c:layout>
                <c:manualLayout>
                  <c:x val="-1.108580095461875E-2"/>
                  <c:y val="1.45142244285149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95-4E86-94C9-70E04128E412}"/>
                </c:ext>
              </c:extLst>
            </c:dLbl>
            <c:dLbl>
              <c:idx val="3"/>
              <c:layout>
                <c:manualLayout>
                  <c:x val="-2.0844127391868195E-2"/>
                  <c:y val="-6.486424509445061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95-4E86-94C9-70E04128E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DLRG Univers 55 Roman" panose="02000503040000020003" pitchFamily="2" charset="0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Meer</c:v>
                </c:pt>
                <c:pt idx="1">
                  <c:v>Bach/Fluss/
Kanal</c:v>
                </c:pt>
                <c:pt idx="2">
                  <c:v>Schwimmbad</c:v>
                </c:pt>
                <c:pt idx="3">
                  <c:v>See/Teich</c:v>
                </c:pt>
                <c:pt idx="4">
                  <c:v>Häusliche Umfeld 
(Gartenteich/Pool/
Regentonne,…)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495-4E86-94C9-70E04128E412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776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9738624"/>
        <c:axId val="149740160"/>
        <c:axId val="0"/>
      </c:bar3DChart>
      <c:catAx>
        <c:axId val="149738624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2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33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49740160"/>
        <c:crosses val="autoZero"/>
        <c:auto val="0"/>
        <c:lblAlgn val="ctr"/>
        <c:lblOffset val="100"/>
        <c:tickMarkSkip val="1"/>
        <c:noMultiLvlLbl val="0"/>
      </c:catAx>
      <c:valAx>
        <c:axId val="149740160"/>
        <c:scaling>
          <c:orientation val="minMax"/>
        </c:scaling>
        <c:delete val="0"/>
        <c:axPos val="l"/>
        <c:majorGridlines>
          <c:spPr>
            <a:ln w="1266">
              <a:solidFill>
                <a:srgbClr val="000000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2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43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49738624"/>
        <c:crosses val="autoZero"/>
        <c:crossBetween val="between"/>
      </c:valAx>
      <c:spPr>
        <a:noFill/>
        <a:ln w="1012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4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E56BA-FF7D-43CB-B932-5887E6897C9E}" type="doc">
      <dgm:prSet loTypeId="urn:microsoft.com/office/officeart/2005/8/layout/hierarchy4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23D1620D-754C-46E5-97CA-75453576BD04}">
      <dgm:prSet phldrT="[Text]"/>
      <dgm:spPr/>
      <dgm:t>
        <a:bodyPr/>
        <a:lstStyle/>
        <a:p>
          <a:r>
            <a:rPr lang="de-DE" b="1" dirty="0">
              <a:latin typeface="DLRG Univers 55 Roman" panose="02000503040000020003" pitchFamily="2" charset="0"/>
            </a:rPr>
            <a:t>Richtiges Verhalten im und am Wasser </a:t>
          </a:r>
        </a:p>
        <a:p>
          <a:r>
            <a:rPr lang="de-DE" b="0" dirty="0">
              <a:latin typeface="DLRG Univers 55 Roman" panose="02000503040000020003" pitchFamily="2" charset="0"/>
            </a:rPr>
            <a:t>durch Spielen, Experimentieren, Gestalten</a:t>
          </a:r>
        </a:p>
      </dgm:t>
    </dgm:pt>
    <dgm:pt modelId="{45E6DD7C-1BC7-4036-B9E9-15296685DAD2}" type="parTrans" cxnId="{7DEADBDD-7D84-48CA-A4B0-F5F98C9CD4B5}">
      <dgm:prSet/>
      <dgm:spPr/>
      <dgm:t>
        <a:bodyPr/>
        <a:lstStyle/>
        <a:p>
          <a:endParaRPr lang="de-DE"/>
        </a:p>
      </dgm:t>
    </dgm:pt>
    <dgm:pt modelId="{16434E8A-E5A9-4D65-A92A-9243F3FF0004}" type="sibTrans" cxnId="{7DEADBDD-7D84-48CA-A4B0-F5F98C9CD4B5}">
      <dgm:prSet/>
      <dgm:spPr/>
      <dgm:t>
        <a:bodyPr/>
        <a:lstStyle/>
        <a:p>
          <a:endParaRPr lang="de-DE"/>
        </a:p>
      </dgm:t>
    </dgm:pt>
    <dgm:pt modelId="{F2B5E4A7-E44B-4B3C-82D1-E16BD0F97A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/>
            <a:t>Zielgruppe:</a:t>
          </a:r>
        </a:p>
        <a:p>
          <a:r>
            <a:rPr lang="de-DE" b="1" dirty="0"/>
            <a:t>Kinder</a:t>
          </a:r>
        </a:p>
      </dgm:t>
    </dgm:pt>
    <dgm:pt modelId="{3D988553-FFA6-48D9-AF6F-377978336C48}" type="parTrans" cxnId="{AD34568E-AE0A-4DF6-9CB6-1DD9548ECFE0}">
      <dgm:prSet/>
      <dgm:spPr/>
      <dgm:t>
        <a:bodyPr/>
        <a:lstStyle/>
        <a:p>
          <a:endParaRPr lang="de-DE"/>
        </a:p>
      </dgm:t>
    </dgm:pt>
    <dgm:pt modelId="{5CF6B47F-5650-48A4-8F7B-5FBE7BB6556F}" type="sibTrans" cxnId="{AD34568E-AE0A-4DF6-9CB6-1DD9548ECFE0}">
      <dgm:prSet/>
      <dgm:spPr/>
      <dgm:t>
        <a:bodyPr/>
        <a:lstStyle/>
        <a:p>
          <a:endParaRPr lang="de-DE"/>
        </a:p>
      </dgm:t>
    </dgm:pt>
    <dgm:pt modelId="{E4E17AD1-1BB0-4218-8B84-D30681EB34AA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/>
            <a:t>Vermittlung von Baderegeln</a:t>
          </a:r>
        </a:p>
      </dgm:t>
    </dgm:pt>
    <dgm:pt modelId="{26EC79D7-39AA-45CE-AA74-1C6BEADD6AC0}" type="parTrans" cxnId="{B54F8535-718E-45BA-A996-89F3ED370BFB}">
      <dgm:prSet/>
      <dgm:spPr/>
      <dgm:t>
        <a:bodyPr/>
        <a:lstStyle/>
        <a:p>
          <a:endParaRPr lang="de-DE"/>
        </a:p>
      </dgm:t>
    </dgm:pt>
    <dgm:pt modelId="{D977884A-7AB6-48B5-9F01-678BA60D98BD}" type="sibTrans" cxnId="{B54F8535-718E-45BA-A996-89F3ED370BFB}">
      <dgm:prSet/>
      <dgm:spPr/>
      <dgm:t>
        <a:bodyPr/>
        <a:lstStyle/>
        <a:p>
          <a:endParaRPr lang="de-DE"/>
        </a:p>
      </dgm:t>
    </dgm:pt>
    <dgm:pt modelId="{64A57643-4D0B-43EC-82C0-7BA4799293A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/>
            <a:t>Zielgruppe:</a:t>
          </a:r>
        </a:p>
        <a:p>
          <a:r>
            <a:rPr lang="de-DE" b="1" dirty="0"/>
            <a:t>Eltern/Erzieher</a:t>
          </a:r>
        </a:p>
      </dgm:t>
    </dgm:pt>
    <dgm:pt modelId="{0F49512E-0806-4904-B2E7-429E986EC0CC}" type="parTrans" cxnId="{71E64AE0-6B3D-43EA-8A29-AB59CDA1C142}">
      <dgm:prSet/>
      <dgm:spPr/>
      <dgm:t>
        <a:bodyPr/>
        <a:lstStyle/>
        <a:p>
          <a:endParaRPr lang="de-DE"/>
        </a:p>
      </dgm:t>
    </dgm:pt>
    <dgm:pt modelId="{2C9252D2-21E1-413E-B253-99B6E9EA44C6}" type="sibTrans" cxnId="{71E64AE0-6B3D-43EA-8A29-AB59CDA1C142}">
      <dgm:prSet/>
      <dgm:spPr/>
      <dgm:t>
        <a:bodyPr/>
        <a:lstStyle/>
        <a:p>
          <a:endParaRPr lang="de-DE"/>
        </a:p>
      </dgm:t>
    </dgm:pt>
    <dgm:pt modelId="{4BC5EFDE-BC8F-4422-AD93-A5A6E31611A9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/>
            <a:t>Info über Gefahren</a:t>
          </a:r>
        </a:p>
        <a:p>
          <a:r>
            <a:rPr lang="de-DE" dirty="0"/>
            <a:t>Info über DLRG</a:t>
          </a:r>
        </a:p>
      </dgm:t>
    </dgm:pt>
    <dgm:pt modelId="{5F8992C6-20F5-473E-B6C3-8D1117DFB5C2}" type="parTrans" cxnId="{DB2C4071-E0BA-4D0D-9E5B-744F258AF1DD}">
      <dgm:prSet/>
      <dgm:spPr/>
      <dgm:t>
        <a:bodyPr/>
        <a:lstStyle/>
        <a:p>
          <a:endParaRPr lang="de-DE"/>
        </a:p>
      </dgm:t>
    </dgm:pt>
    <dgm:pt modelId="{EA09E5C4-ADBC-45A7-9ED4-1FF87675CA18}" type="sibTrans" cxnId="{DB2C4071-E0BA-4D0D-9E5B-744F258AF1DD}">
      <dgm:prSet/>
      <dgm:spPr/>
      <dgm:t>
        <a:bodyPr/>
        <a:lstStyle/>
        <a:p>
          <a:endParaRPr lang="de-DE"/>
        </a:p>
      </dgm:t>
    </dgm:pt>
    <dgm:pt modelId="{1CD52CC5-5BEB-46C3-B908-EE4F5A74AE7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sz="2600" b="1" dirty="0"/>
            <a:t>Kiga-Tag</a:t>
          </a:r>
        </a:p>
      </dgm:t>
    </dgm:pt>
    <dgm:pt modelId="{CE428F16-90D4-4E35-8C8D-97F8AA7F9E78}" type="parTrans" cxnId="{46B9C2B8-9E19-4621-9A71-13B7942E69B4}">
      <dgm:prSet/>
      <dgm:spPr/>
      <dgm:t>
        <a:bodyPr/>
        <a:lstStyle/>
        <a:p>
          <a:endParaRPr lang="de-DE"/>
        </a:p>
      </dgm:t>
    </dgm:pt>
    <dgm:pt modelId="{756F4051-BC2F-4D5C-AE8E-3DF915E129D9}" type="sibTrans" cxnId="{46B9C2B8-9E19-4621-9A71-13B7942E69B4}">
      <dgm:prSet/>
      <dgm:spPr/>
      <dgm:t>
        <a:bodyPr/>
        <a:lstStyle/>
        <a:p>
          <a:endParaRPr lang="de-DE"/>
        </a:p>
      </dgm:t>
    </dgm:pt>
    <dgm:pt modelId="{8601DAAD-FEAD-46FB-A152-55F0EEED054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/>
            <a:t>Elternabend, Flyer</a:t>
          </a:r>
        </a:p>
        <a:p>
          <a:r>
            <a:rPr lang="de-DE" dirty="0"/>
            <a:t>Urkunde, Poster</a:t>
          </a:r>
        </a:p>
        <a:p>
          <a:r>
            <a:rPr lang="de-DE" dirty="0"/>
            <a:t>Öffentlichkeitsarbeit</a:t>
          </a:r>
        </a:p>
      </dgm:t>
    </dgm:pt>
    <dgm:pt modelId="{5B29A2B6-586C-49EA-813A-FD37D23BFDE7}" type="parTrans" cxnId="{747672EB-4499-4865-950F-47AE227A55A1}">
      <dgm:prSet/>
      <dgm:spPr/>
      <dgm:t>
        <a:bodyPr/>
        <a:lstStyle/>
        <a:p>
          <a:endParaRPr lang="de-DE"/>
        </a:p>
      </dgm:t>
    </dgm:pt>
    <dgm:pt modelId="{582158C0-4600-4F2A-BC02-E175A1A0D33C}" type="sibTrans" cxnId="{747672EB-4499-4865-950F-47AE227A55A1}">
      <dgm:prSet/>
      <dgm:spPr/>
      <dgm:t>
        <a:bodyPr/>
        <a:lstStyle/>
        <a:p>
          <a:endParaRPr lang="de-DE"/>
        </a:p>
      </dgm:t>
    </dgm:pt>
    <dgm:pt modelId="{D1FD33E3-1D29-4C2F-98CD-4A8DC94DE67B}" type="pres">
      <dgm:prSet presAssocID="{655E56BA-FF7D-43CB-B932-5887E6897C9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D7A749-A771-4A67-8576-2B414A2F0CBE}" type="pres">
      <dgm:prSet presAssocID="{23D1620D-754C-46E5-97CA-75453576BD04}" presName="vertOne" presStyleCnt="0"/>
      <dgm:spPr/>
    </dgm:pt>
    <dgm:pt modelId="{96AE46E3-894A-4B7F-A6A3-AF7A4964667B}" type="pres">
      <dgm:prSet presAssocID="{23D1620D-754C-46E5-97CA-75453576BD04}" presName="txOne" presStyleLbl="node0" presStyleIdx="0" presStyleCnt="1">
        <dgm:presLayoutVars>
          <dgm:chPref val="3"/>
        </dgm:presLayoutVars>
      </dgm:prSet>
      <dgm:spPr/>
    </dgm:pt>
    <dgm:pt modelId="{AFEC06A6-6A70-426F-80FC-D3AF60D4DEBC}" type="pres">
      <dgm:prSet presAssocID="{23D1620D-754C-46E5-97CA-75453576BD04}" presName="parTransOne" presStyleCnt="0"/>
      <dgm:spPr/>
    </dgm:pt>
    <dgm:pt modelId="{E81220F6-224A-4E3B-9218-BC7261CB465E}" type="pres">
      <dgm:prSet presAssocID="{23D1620D-754C-46E5-97CA-75453576BD04}" presName="horzOne" presStyleCnt="0"/>
      <dgm:spPr/>
    </dgm:pt>
    <dgm:pt modelId="{023B3EA8-2264-4D0B-9F07-B28356F82D28}" type="pres">
      <dgm:prSet presAssocID="{F2B5E4A7-E44B-4B3C-82D1-E16BD0F97A24}" presName="vertTwo" presStyleCnt="0"/>
      <dgm:spPr/>
    </dgm:pt>
    <dgm:pt modelId="{2CC573D4-3B95-41E2-8CFE-BCFBCFDE6A2A}" type="pres">
      <dgm:prSet presAssocID="{F2B5E4A7-E44B-4B3C-82D1-E16BD0F97A24}" presName="txTwo" presStyleLbl="node2" presStyleIdx="0" presStyleCnt="2">
        <dgm:presLayoutVars>
          <dgm:chPref val="3"/>
        </dgm:presLayoutVars>
      </dgm:prSet>
      <dgm:spPr/>
    </dgm:pt>
    <dgm:pt modelId="{DD1D88BB-9E8A-4BD3-A1AF-9B97230ADCDC}" type="pres">
      <dgm:prSet presAssocID="{F2B5E4A7-E44B-4B3C-82D1-E16BD0F97A24}" presName="parTransTwo" presStyleCnt="0"/>
      <dgm:spPr/>
    </dgm:pt>
    <dgm:pt modelId="{DBE9F080-8AE7-4F7A-8D66-49B943941B9B}" type="pres">
      <dgm:prSet presAssocID="{F2B5E4A7-E44B-4B3C-82D1-E16BD0F97A24}" presName="horzTwo" presStyleCnt="0"/>
      <dgm:spPr/>
    </dgm:pt>
    <dgm:pt modelId="{6D8CDA4E-CC51-4311-ACF4-9383BFCF090C}" type="pres">
      <dgm:prSet presAssocID="{E4E17AD1-1BB0-4218-8B84-D30681EB34AA}" presName="vertThree" presStyleCnt="0"/>
      <dgm:spPr/>
    </dgm:pt>
    <dgm:pt modelId="{5971B082-2466-4A56-8F98-777CAEA731AF}" type="pres">
      <dgm:prSet presAssocID="{E4E17AD1-1BB0-4218-8B84-D30681EB34AA}" presName="txThree" presStyleLbl="node3" presStyleIdx="0" presStyleCnt="2">
        <dgm:presLayoutVars>
          <dgm:chPref val="3"/>
        </dgm:presLayoutVars>
      </dgm:prSet>
      <dgm:spPr/>
    </dgm:pt>
    <dgm:pt modelId="{4361FE6C-E493-45F1-AE93-8F279FD32B4B}" type="pres">
      <dgm:prSet presAssocID="{E4E17AD1-1BB0-4218-8B84-D30681EB34AA}" presName="parTransThree" presStyleCnt="0"/>
      <dgm:spPr/>
    </dgm:pt>
    <dgm:pt modelId="{34A0A05F-7B98-43AE-A39E-0430F4B73B78}" type="pres">
      <dgm:prSet presAssocID="{E4E17AD1-1BB0-4218-8B84-D30681EB34AA}" presName="horzThree" presStyleCnt="0"/>
      <dgm:spPr/>
    </dgm:pt>
    <dgm:pt modelId="{8B6C5097-3730-421D-8E60-063C0F1C7940}" type="pres">
      <dgm:prSet presAssocID="{1CD52CC5-5BEB-46C3-B908-EE4F5A74AE7E}" presName="vertFour" presStyleCnt="0">
        <dgm:presLayoutVars>
          <dgm:chPref val="3"/>
        </dgm:presLayoutVars>
      </dgm:prSet>
      <dgm:spPr/>
    </dgm:pt>
    <dgm:pt modelId="{1C16907B-8090-4B86-B22F-7A8FD9DDCF57}" type="pres">
      <dgm:prSet presAssocID="{1CD52CC5-5BEB-46C3-B908-EE4F5A74AE7E}" presName="txFour" presStyleLbl="node4" presStyleIdx="0" presStyleCnt="2">
        <dgm:presLayoutVars>
          <dgm:chPref val="3"/>
        </dgm:presLayoutVars>
      </dgm:prSet>
      <dgm:spPr/>
    </dgm:pt>
    <dgm:pt modelId="{B25F48B5-0C34-47C4-A899-B58D657C4CC8}" type="pres">
      <dgm:prSet presAssocID="{1CD52CC5-5BEB-46C3-B908-EE4F5A74AE7E}" presName="horzFour" presStyleCnt="0"/>
      <dgm:spPr/>
    </dgm:pt>
    <dgm:pt modelId="{DC5A4742-E859-4179-B458-8A33EBA6C1B6}" type="pres">
      <dgm:prSet presAssocID="{5CF6B47F-5650-48A4-8F7B-5FBE7BB6556F}" presName="sibSpaceTwo" presStyleCnt="0"/>
      <dgm:spPr/>
    </dgm:pt>
    <dgm:pt modelId="{51DBC45D-10F1-452A-9D0B-A50CF87E9D8A}" type="pres">
      <dgm:prSet presAssocID="{64A57643-4D0B-43EC-82C0-7BA4799293A6}" presName="vertTwo" presStyleCnt="0"/>
      <dgm:spPr/>
    </dgm:pt>
    <dgm:pt modelId="{18344867-6A19-406A-A349-82D67C5DEE7D}" type="pres">
      <dgm:prSet presAssocID="{64A57643-4D0B-43EC-82C0-7BA4799293A6}" presName="txTwo" presStyleLbl="node2" presStyleIdx="1" presStyleCnt="2">
        <dgm:presLayoutVars>
          <dgm:chPref val="3"/>
        </dgm:presLayoutVars>
      </dgm:prSet>
      <dgm:spPr/>
    </dgm:pt>
    <dgm:pt modelId="{B28FFDCE-EA03-401E-BAFE-EFEA6D8E3148}" type="pres">
      <dgm:prSet presAssocID="{64A57643-4D0B-43EC-82C0-7BA4799293A6}" presName="parTransTwo" presStyleCnt="0"/>
      <dgm:spPr/>
    </dgm:pt>
    <dgm:pt modelId="{23B3E6C6-3280-4E46-A650-AF8D89E435CD}" type="pres">
      <dgm:prSet presAssocID="{64A57643-4D0B-43EC-82C0-7BA4799293A6}" presName="horzTwo" presStyleCnt="0"/>
      <dgm:spPr/>
    </dgm:pt>
    <dgm:pt modelId="{AFE2F0EA-8AF1-44F8-BD7E-DAB03795EE17}" type="pres">
      <dgm:prSet presAssocID="{4BC5EFDE-BC8F-4422-AD93-A5A6E31611A9}" presName="vertThree" presStyleCnt="0"/>
      <dgm:spPr/>
    </dgm:pt>
    <dgm:pt modelId="{B2537CE2-E595-4849-9AB2-B9617D716CF4}" type="pres">
      <dgm:prSet presAssocID="{4BC5EFDE-BC8F-4422-AD93-A5A6E31611A9}" presName="txThree" presStyleLbl="node3" presStyleIdx="1" presStyleCnt="2">
        <dgm:presLayoutVars>
          <dgm:chPref val="3"/>
        </dgm:presLayoutVars>
      </dgm:prSet>
      <dgm:spPr/>
    </dgm:pt>
    <dgm:pt modelId="{24B85B84-1B2A-4A3F-840E-D5F540939671}" type="pres">
      <dgm:prSet presAssocID="{4BC5EFDE-BC8F-4422-AD93-A5A6E31611A9}" presName="parTransThree" presStyleCnt="0"/>
      <dgm:spPr/>
    </dgm:pt>
    <dgm:pt modelId="{A0D5AAA8-9C59-4D23-83B4-822370C023C4}" type="pres">
      <dgm:prSet presAssocID="{4BC5EFDE-BC8F-4422-AD93-A5A6E31611A9}" presName="horzThree" presStyleCnt="0"/>
      <dgm:spPr/>
    </dgm:pt>
    <dgm:pt modelId="{D381EE37-A16A-4F63-92D2-6757E2452F0A}" type="pres">
      <dgm:prSet presAssocID="{8601DAAD-FEAD-46FB-A152-55F0EEED0544}" presName="vertFour" presStyleCnt="0">
        <dgm:presLayoutVars>
          <dgm:chPref val="3"/>
        </dgm:presLayoutVars>
      </dgm:prSet>
      <dgm:spPr/>
    </dgm:pt>
    <dgm:pt modelId="{91760004-6D65-4526-AC92-91021602449C}" type="pres">
      <dgm:prSet presAssocID="{8601DAAD-FEAD-46FB-A152-55F0EEED0544}" presName="txFour" presStyleLbl="node4" presStyleIdx="1" presStyleCnt="2">
        <dgm:presLayoutVars>
          <dgm:chPref val="3"/>
        </dgm:presLayoutVars>
      </dgm:prSet>
      <dgm:spPr/>
    </dgm:pt>
    <dgm:pt modelId="{E6511A1A-CE92-42BB-BA62-1B0587F9ADEC}" type="pres">
      <dgm:prSet presAssocID="{8601DAAD-FEAD-46FB-A152-55F0EEED0544}" presName="horzFour" presStyleCnt="0"/>
      <dgm:spPr/>
    </dgm:pt>
  </dgm:ptLst>
  <dgm:cxnLst>
    <dgm:cxn modelId="{A8941315-79EE-4412-A999-0C636081B3EF}" type="presOf" srcId="{4BC5EFDE-BC8F-4422-AD93-A5A6E31611A9}" destId="{B2537CE2-E595-4849-9AB2-B9617D716CF4}" srcOrd="0" destOrd="0" presId="urn:microsoft.com/office/officeart/2005/8/layout/hierarchy4"/>
    <dgm:cxn modelId="{B54F8535-718E-45BA-A996-89F3ED370BFB}" srcId="{F2B5E4A7-E44B-4B3C-82D1-E16BD0F97A24}" destId="{E4E17AD1-1BB0-4218-8B84-D30681EB34AA}" srcOrd="0" destOrd="0" parTransId="{26EC79D7-39AA-45CE-AA74-1C6BEADD6AC0}" sibTransId="{D977884A-7AB6-48B5-9F01-678BA60D98BD}"/>
    <dgm:cxn modelId="{51899B62-DDF2-4776-9DC7-13BBB82F5EA9}" type="presOf" srcId="{64A57643-4D0B-43EC-82C0-7BA4799293A6}" destId="{18344867-6A19-406A-A349-82D67C5DEE7D}" srcOrd="0" destOrd="0" presId="urn:microsoft.com/office/officeart/2005/8/layout/hierarchy4"/>
    <dgm:cxn modelId="{DB2C4071-E0BA-4D0D-9E5B-744F258AF1DD}" srcId="{64A57643-4D0B-43EC-82C0-7BA4799293A6}" destId="{4BC5EFDE-BC8F-4422-AD93-A5A6E31611A9}" srcOrd="0" destOrd="0" parTransId="{5F8992C6-20F5-473E-B6C3-8D1117DFB5C2}" sibTransId="{EA09E5C4-ADBC-45A7-9ED4-1FF87675CA18}"/>
    <dgm:cxn modelId="{AD34568E-AE0A-4DF6-9CB6-1DD9548ECFE0}" srcId="{23D1620D-754C-46E5-97CA-75453576BD04}" destId="{F2B5E4A7-E44B-4B3C-82D1-E16BD0F97A24}" srcOrd="0" destOrd="0" parTransId="{3D988553-FFA6-48D9-AF6F-377978336C48}" sibTransId="{5CF6B47F-5650-48A4-8F7B-5FBE7BB6556F}"/>
    <dgm:cxn modelId="{46B9C2B8-9E19-4621-9A71-13B7942E69B4}" srcId="{E4E17AD1-1BB0-4218-8B84-D30681EB34AA}" destId="{1CD52CC5-5BEB-46C3-B908-EE4F5A74AE7E}" srcOrd="0" destOrd="0" parTransId="{CE428F16-90D4-4E35-8C8D-97F8AA7F9E78}" sibTransId="{756F4051-BC2F-4D5C-AE8E-3DF915E129D9}"/>
    <dgm:cxn modelId="{A4B4B9BF-7739-417A-9CBD-10244B86F817}" type="presOf" srcId="{655E56BA-FF7D-43CB-B932-5887E6897C9E}" destId="{D1FD33E3-1D29-4C2F-98CD-4A8DC94DE67B}" srcOrd="0" destOrd="0" presId="urn:microsoft.com/office/officeart/2005/8/layout/hierarchy4"/>
    <dgm:cxn modelId="{EBE265C3-1A64-4C28-946A-35F3E16AE6E3}" type="presOf" srcId="{8601DAAD-FEAD-46FB-A152-55F0EEED0544}" destId="{91760004-6D65-4526-AC92-91021602449C}" srcOrd="0" destOrd="0" presId="urn:microsoft.com/office/officeart/2005/8/layout/hierarchy4"/>
    <dgm:cxn modelId="{CC8272CE-BACB-42EB-859B-AA40503279E2}" type="presOf" srcId="{23D1620D-754C-46E5-97CA-75453576BD04}" destId="{96AE46E3-894A-4B7F-A6A3-AF7A4964667B}" srcOrd="0" destOrd="0" presId="urn:microsoft.com/office/officeart/2005/8/layout/hierarchy4"/>
    <dgm:cxn modelId="{4732B5DB-8730-462D-BA11-EC779FBEFF8B}" type="presOf" srcId="{1CD52CC5-5BEB-46C3-B908-EE4F5A74AE7E}" destId="{1C16907B-8090-4B86-B22F-7A8FD9DDCF57}" srcOrd="0" destOrd="0" presId="urn:microsoft.com/office/officeart/2005/8/layout/hierarchy4"/>
    <dgm:cxn modelId="{7DEADBDD-7D84-48CA-A4B0-F5F98C9CD4B5}" srcId="{655E56BA-FF7D-43CB-B932-5887E6897C9E}" destId="{23D1620D-754C-46E5-97CA-75453576BD04}" srcOrd="0" destOrd="0" parTransId="{45E6DD7C-1BC7-4036-B9E9-15296685DAD2}" sibTransId="{16434E8A-E5A9-4D65-A92A-9243F3FF0004}"/>
    <dgm:cxn modelId="{71E64AE0-6B3D-43EA-8A29-AB59CDA1C142}" srcId="{23D1620D-754C-46E5-97CA-75453576BD04}" destId="{64A57643-4D0B-43EC-82C0-7BA4799293A6}" srcOrd="1" destOrd="0" parTransId="{0F49512E-0806-4904-B2E7-429E986EC0CC}" sibTransId="{2C9252D2-21E1-413E-B253-99B6E9EA44C6}"/>
    <dgm:cxn modelId="{3D6F6BE0-7C3A-4475-9CA4-07B22BFEAFD0}" type="presOf" srcId="{E4E17AD1-1BB0-4218-8B84-D30681EB34AA}" destId="{5971B082-2466-4A56-8F98-777CAEA731AF}" srcOrd="0" destOrd="0" presId="urn:microsoft.com/office/officeart/2005/8/layout/hierarchy4"/>
    <dgm:cxn modelId="{6580C0E2-D03A-4738-9DF8-CBF7ACF1C3BB}" type="presOf" srcId="{F2B5E4A7-E44B-4B3C-82D1-E16BD0F97A24}" destId="{2CC573D4-3B95-41E2-8CFE-BCFBCFDE6A2A}" srcOrd="0" destOrd="0" presId="urn:microsoft.com/office/officeart/2005/8/layout/hierarchy4"/>
    <dgm:cxn modelId="{747672EB-4499-4865-950F-47AE227A55A1}" srcId="{4BC5EFDE-BC8F-4422-AD93-A5A6E31611A9}" destId="{8601DAAD-FEAD-46FB-A152-55F0EEED0544}" srcOrd="0" destOrd="0" parTransId="{5B29A2B6-586C-49EA-813A-FD37D23BFDE7}" sibTransId="{582158C0-4600-4F2A-BC02-E175A1A0D33C}"/>
    <dgm:cxn modelId="{DB7F07AA-782E-4260-B823-11306FE49975}" type="presParOf" srcId="{D1FD33E3-1D29-4C2F-98CD-4A8DC94DE67B}" destId="{96D7A749-A771-4A67-8576-2B414A2F0CBE}" srcOrd="0" destOrd="0" presId="urn:microsoft.com/office/officeart/2005/8/layout/hierarchy4"/>
    <dgm:cxn modelId="{D1959D4B-4265-4550-BCFA-DEAC6862DAE7}" type="presParOf" srcId="{96D7A749-A771-4A67-8576-2B414A2F0CBE}" destId="{96AE46E3-894A-4B7F-A6A3-AF7A4964667B}" srcOrd="0" destOrd="0" presId="urn:microsoft.com/office/officeart/2005/8/layout/hierarchy4"/>
    <dgm:cxn modelId="{23600DBE-6E0E-42CB-AF73-37045FD6B066}" type="presParOf" srcId="{96D7A749-A771-4A67-8576-2B414A2F0CBE}" destId="{AFEC06A6-6A70-426F-80FC-D3AF60D4DEBC}" srcOrd="1" destOrd="0" presId="urn:microsoft.com/office/officeart/2005/8/layout/hierarchy4"/>
    <dgm:cxn modelId="{F9EF018C-39D5-4825-8E9C-D03C8F5C8FC8}" type="presParOf" srcId="{96D7A749-A771-4A67-8576-2B414A2F0CBE}" destId="{E81220F6-224A-4E3B-9218-BC7261CB465E}" srcOrd="2" destOrd="0" presId="urn:microsoft.com/office/officeart/2005/8/layout/hierarchy4"/>
    <dgm:cxn modelId="{CC7B97C0-51F1-410C-90E4-D8CCCBE0F74F}" type="presParOf" srcId="{E81220F6-224A-4E3B-9218-BC7261CB465E}" destId="{023B3EA8-2264-4D0B-9F07-B28356F82D28}" srcOrd="0" destOrd="0" presId="urn:microsoft.com/office/officeart/2005/8/layout/hierarchy4"/>
    <dgm:cxn modelId="{425B6510-3206-40AB-8604-2507EB7E7F2C}" type="presParOf" srcId="{023B3EA8-2264-4D0B-9F07-B28356F82D28}" destId="{2CC573D4-3B95-41E2-8CFE-BCFBCFDE6A2A}" srcOrd="0" destOrd="0" presId="urn:microsoft.com/office/officeart/2005/8/layout/hierarchy4"/>
    <dgm:cxn modelId="{22641331-3342-4503-A4D9-425F342AE064}" type="presParOf" srcId="{023B3EA8-2264-4D0B-9F07-B28356F82D28}" destId="{DD1D88BB-9E8A-4BD3-A1AF-9B97230ADCDC}" srcOrd="1" destOrd="0" presId="urn:microsoft.com/office/officeart/2005/8/layout/hierarchy4"/>
    <dgm:cxn modelId="{2F5BAD3A-90EE-4E61-94CF-2A404C0FECB0}" type="presParOf" srcId="{023B3EA8-2264-4D0B-9F07-B28356F82D28}" destId="{DBE9F080-8AE7-4F7A-8D66-49B943941B9B}" srcOrd="2" destOrd="0" presId="urn:microsoft.com/office/officeart/2005/8/layout/hierarchy4"/>
    <dgm:cxn modelId="{09B9F86B-6B8C-43A2-A93F-DD1A0711CE0B}" type="presParOf" srcId="{DBE9F080-8AE7-4F7A-8D66-49B943941B9B}" destId="{6D8CDA4E-CC51-4311-ACF4-9383BFCF090C}" srcOrd="0" destOrd="0" presId="urn:microsoft.com/office/officeart/2005/8/layout/hierarchy4"/>
    <dgm:cxn modelId="{DCB4CD94-B407-4F6B-9DA1-15597B9810C7}" type="presParOf" srcId="{6D8CDA4E-CC51-4311-ACF4-9383BFCF090C}" destId="{5971B082-2466-4A56-8F98-777CAEA731AF}" srcOrd="0" destOrd="0" presId="urn:microsoft.com/office/officeart/2005/8/layout/hierarchy4"/>
    <dgm:cxn modelId="{AE739323-CA0D-4218-BC47-615485D944C9}" type="presParOf" srcId="{6D8CDA4E-CC51-4311-ACF4-9383BFCF090C}" destId="{4361FE6C-E493-45F1-AE93-8F279FD32B4B}" srcOrd="1" destOrd="0" presId="urn:microsoft.com/office/officeart/2005/8/layout/hierarchy4"/>
    <dgm:cxn modelId="{A48D4185-06BF-41DD-B44F-9353F73F92AD}" type="presParOf" srcId="{6D8CDA4E-CC51-4311-ACF4-9383BFCF090C}" destId="{34A0A05F-7B98-43AE-A39E-0430F4B73B78}" srcOrd="2" destOrd="0" presId="urn:microsoft.com/office/officeart/2005/8/layout/hierarchy4"/>
    <dgm:cxn modelId="{C74C0ABD-8065-4C6F-917F-4F7888EAF1D2}" type="presParOf" srcId="{34A0A05F-7B98-43AE-A39E-0430F4B73B78}" destId="{8B6C5097-3730-421D-8E60-063C0F1C7940}" srcOrd="0" destOrd="0" presId="urn:microsoft.com/office/officeart/2005/8/layout/hierarchy4"/>
    <dgm:cxn modelId="{9EAFB174-5AB2-4478-919F-2F29A1DF2A3E}" type="presParOf" srcId="{8B6C5097-3730-421D-8E60-063C0F1C7940}" destId="{1C16907B-8090-4B86-B22F-7A8FD9DDCF57}" srcOrd="0" destOrd="0" presId="urn:microsoft.com/office/officeart/2005/8/layout/hierarchy4"/>
    <dgm:cxn modelId="{3DC1C009-DCC0-4691-90F5-2FD38E6A983C}" type="presParOf" srcId="{8B6C5097-3730-421D-8E60-063C0F1C7940}" destId="{B25F48B5-0C34-47C4-A899-B58D657C4CC8}" srcOrd="1" destOrd="0" presId="urn:microsoft.com/office/officeart/2005/8/layout/hierarchy4"/>
    <dgm:cxn modelId="{61ADF2DA-27EA-446F-99E1-50B3B0543B5D}" type="presParOf" srcId="{E81220F6-224A-4E3B-9218-BC7261CB465E}" destId="{DC5A4742-E859-4179-B458-8A33EBA6C1B6}" srcOrd="1" destOrd="0" presId="urn:microsoft.com/office/officeart/2005/8/layout/hierarchy4"/>
    <dgm:cxn modelId="{294D1F65-18DC-4ABA-9775-535D609FB773}" type="presParOf" srcId="{E81220F6-224A-4E3B-9218-BC7261CB465E}" destId="{51DBC45D-10F1-452A-9D0B-A50CF87E9D8A}" srcOrd="2" destOrd="0" presId="urn:microsoft.com/office/officeart/2005/8/layout/hierarchy4"/>
    <dgm:cxn modelId="{8070EBE0-BFD4-4605-8E1E-45752038D02F}" type="presParOf" srcId="{51DBC45D-10F1-452A-9D0B-A50CF87E9D8A}" destId="{18344867-6A19-406A-A349-82D67C5DEE7D}" srcOrd="0" destOrd="0" presId="urn:microsoft.com/office/officeart/2005/8/layout/hierarchy4"/>
    <dgm:cxn modelId="{FB938A58-3202-4CF4-879D-CA61BD4FA185}" type="presParOf" srcId="{51DBC45D-10F1-452A-9D0B-A50CF87E9D8A}" destId="{B28FFDCE-EA03-401E-BAFE-EFEA6D8E3148}" srcOrd="1" destOrd="0" presId="urn:microsoft.com/office/officeart/2005/8/layout/hierarchy4"/>
    <dgm:cxn modelId="{9B8AC639-BF08-4F06-A067-895258C8357A}" type="presParOf" srcId="{51DBC45D-10F1-452A-9D0B-A50CF87E9D8A}" destId="{23B3E6C6-3280-4E46-A650-AF8D89E435CD}" srcOrd="2" destOrd="0" presId="urn:microsoft.com/office/officeart/2005/8/layout/hierarchy4"/>
    <dgm:cxn modelId="{31B72778-2822-41F6-B2EF-E2A908FFDA45}" type="presParOf" srcId="{23B3E6C6-3280-4E46-A650-AF8D89E435CD}" destId="{AFE2F0EA-8AF1-44F8-BD7E-DAB03795EE17}" srcOrd="0" destOrd="0" presId="urn:microsoft.com/office/officeart/2005/8/layout/hierarchy4"/>
    <dgm:cxn modelId="{B6219464-86E5-4023-AE71-8689FF130AD7}" type="presParOf" srcId="{AFE2F0EA-8AF1-44F8-BD7E-DAB03795EE17}" destId="{B2537CE2-E595-4849-9AB2-B9617D716CF4}" srcOrd="0" destOrd="0" presId="urn:microsoft.com/office/officeart/2005/8/layout/hierarchy4"/>
    <dgm:cxn modelId="{6A2B781E-0FDA-4AFF-82EA-FF2E15D3BD92}" type="presParOf" srcId="{AFE2F0EA-8AF1-44F8-BD7E-DAB03795EE17}" destId="{24B85B84-1B2A-4A3F-840E-D5F540939671}" srcOrd="1" destOrd="0" presId="urn:microsoft.com/office/officeart/2005/8/layout/hierarchy4"/>
    <dgm:cxn modelId="{3B1FF4AA-DA15-438F-96C5-73FB68DBFBA8}" type="presParOf" srcId="{AFE2F0EA-8AF1-44F8-BD7E-DAB03795EE17}" destId="{A0D5AAA8-9C59-4D23-83B4-822370C023C4}" srcOrd="2" destOrd="0" presId="urn:microsoft.com/office/officeart/2005/8/layout/hierarchy4"/>
    <dgm:cxn modelId="{286F9147-696C-47BB-B8AE-7BBC5494F2E2}" type="presParOf" srcId="{A0D5AAA8-9C59-4D23-83B4-822370C023C4}" destId="{D381EE37-A16A-4F63-92D2-6757E2452F0A}" srcOrd="0" destOrd="0" presId="urn:microsoft.com/office/officeart/2005/8/layout/hierarchy4"/>
    <dgm:cxn modelId="{05CD9582-EBC8-402F-9246-ADAEBC5CF1CC}" type="presParOf" srcId="{D381EE37-A16A-4F63-92D2-6757E2452F0A}" destId="{91760004-6D65-4526-AC92-91021602449C}" srcOrd="0" destOrd="0" presId="urn:microsoft.com/office/officeart/2005/8/layout/hierarchy4"/>
    <dgm:cxn modelId="{84663217-9EA4-453A-88CD-A6CF994F29A6}" type="presParOf" srcId="{D381EE37-A16A-4F63-92D2-6757E2452F0A}" destId="{E6511A1A-CE92-42BB-BA62-1B0587F9AD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A5BCC3-E4D8-4D9C-BFAD-8D3F90E336F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74BA96C-1720-4AF7-998B-90F42F0D05B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0000FF"/>
          </a:solidFill>
        </a:ln>
      </dgm:spPr>
      <dgm:t>
        <a:bodyPr/>
        <a:lstStyle/>
        <a:p>
          <a:endParaRPr lang="de-DE" sz="1800" dirty="0">
            <a:latin typeface="DLRG Univers 55 Roman" panose="02000503040000020003" pitchFamily="2" charset="0"/>
          </a:endParaRPr>
        </a:p>
      </dgm:t>
    </dgm:pt>
    <dgm:pt modelId="{23ABA28C-109D-461D-8C26-BAE1856411FD}" type="parTrans" cxnId="{C39B4F5F-B36F-460E-926F-EB6E145DCA54}">
      <dgm:prSet/>
      <dgm:spPr/>
      <dgm:t>
        <a:bodyPr/>
        <a:lstStyle/>
        <a:p>
          <a:endParaRPr lang="de-DE"/>
        </a:p>
      </dgm:t>
    </dgm:pt>
    <dgm:pt modelId="{C1773D40-30FC-43F3-A68B-3C6A59811999}" type="sibTrans" cxnId="{C39B4F5F-B36F-460E-926F-EB6E145DCA54}">
      <dgm:prSet/>
      <dgm:spPr/>
      <dgm:t>
        <a:bodyPr/>
        <a:lstStyle/>
        <a:p>
          <a:endParaRPr lang="de-DE"/>
        </a:p>
      </dgm:t>
    </dgm:pt>
    <dgm:pt modelId="{4E0A02B0-19FE-4CEF-9B92-21ADD2FCD7A8}" type="pres">
      <dgm:prSet presAssocID="{67A5BCC3-E4D8-4D9C-BFAD-8D3F90E336FC}" presName="diagram" presStyleCnt="0">
        <dgm:presLayoutVars>
          <dgm:dir/>
        </dgm:presLayoutVars>
      </dgm:prSet>
      <dgm:spPr/>
    </dgm:pt>
    <dgm:pt modelId="{D8FBB083-AAC6-429D-8F06-CA99392E3F77}" type="pres">
      <dgm:prSet presAssocID="{C74BA96C-1720-4AF7-998B-90F42F0D05BF}" presName="composite" presStyleCnt="0"/>
      <dgm:spPr/>
    </dgm:pt>
    <dgm:pt modelId="{0D487DBF-7E47-4FE6-87F2-A23DA32EB926}" type="pres">
      <dgm:prSet presAssocID="{C74BA96C-1720-4AF7-998B-90F42F0D05BF}" presName="Image" presStyleLbl="bgShp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95609FC-84BB-4507-8303-F6569C10EF47}" type="pres">
      <dgm:prSet presAssocID="{C74BA96C-1720-4AF7-998B-90F42F0D05BF}" presName="Parent" presStyleLbl="node0" presStyleIdx="0" presStyleCnt="1">
        <dgm:presLayoutVars>
          <dgm:bulletEnabled val="1"/>
        </dgm:presLayoutVars>
      </dgm:prSet>
      <dgm:spPr/>
    </dgm:pt>
  </dgm:ptLst>
  <dgm:cxnLst>
    <dgm:cxn modelId="{AE23DD16-AF3F-461B-AE84-28B576BCB585}" type="presOf" srcId="{67A5BCC3-E4D8-4D9C-BFAD-8D3F90E336FC}" destId="{4E0A02B0-19FE-4CEF-9B92-21ADD2FCD7A8}" srcOrd="0" destOrd="0" presId="urn:microsoft.com/office/officeart/2008/layout/BendingPictureCaption"/>
    <dgm:cxn modelId="{07DCDD17-7230-4014-90D5-87343B0C944B}" type="presOf" srcId="{C74BA96C-1720-4AF7-998B-90F42F0D05BF}" destId="{595609FC-84BB-4507-8303-F6569C10EF47}" srcOrd="0" destOrd="0" presId="urn:microsoft.com/office/officeart/2008/layout/BendingPictureCaption"/>
    <dgm:cxn modelId="{C39B4F5F-B36F-460E-926F-EB6E145DCA54}" srcId="{67A5BCC3-E4D8-4D9C-BFAD-8D3F90E336FC}" destId="{C74BA96C-1720-4AF7-998B-90F42F0D05BF}" srcOrd="0" destOrd="0" parTransId="{23ABA28C-109D-461D-8C26-BAE1856411FD}" sibTransId="{C1773D40-30FC-43F3-A68B-3C6A59811999}"/>
    <dgm:cxn modelId="{4A8AD7F6-4A4A-4287-9508-3A9C0C8B5687}" type="presParOf" srcId="{4E0A02B0-19FE-4CEF-9B92-21ADD2FCD7A8}" destId="{D8FBB083-AAC6-429D-8F06-CA99392E3F77}" srcOrd="0" destOrd="0" presId="urn:microsoft.com/office/officeart/2008/layout/BendingPictureCaption"/>
    <dgm:cxn modelId="{7E4FE78C-4E84-4B8F-BE63-9F27971258DD}" type="presParOf" srcId="{D8FBB083-AAC6-429D-8F06-CA99392E3F77}" destId="{0D487DBF-7E47-4FE6-87F2-A23DA32EB926}" srcOrd="0" destOrd="0" presId="urn:microsoft.com/office/officeart/2008/layout/BendingPictureCaption"/>
    <dgm:cxn modelId="{B2EB6194-5BC7-4838-863C-BF196ACDE509}" type="presParOf" srcId="{D8FBB083-AAC6-429D-8F06-CA99392E3F77}" destId="{595609FC-84BB-4507-8303-F6569C10EF4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E29DFC-CB47-4F30-B47E-2E4A18CB8F19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40117F5-1221-41E5-8DFE-49496B45F4C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de-DE" sz="1800" dirty="0">
            <a:latin typeface="DLRG Univers 55 Roman" panose="02000503040000020003" pitchFamily="2" charset="0"/>
          </a:endParaRPr>
        </a:p>
      </dgm:t>
    </dgm:pt>
    <dgm:pt modelId="{672673A6-9F8C-4680-A9A9-ADB7932D353B}" type="parTrans" cxnId="{C5277961-2EE3-4AE5-811B-56E1AFB6FBD5}">
      <dgm:prSet/>
      <dgm:spPr/>
      <dgm:t>
        <a:bodyPr/>
        <a:lstStyle/>
        <a:p>
          <a:endParaRPr lang="de-DE"/>
        </a:p>
      </dgm:t>
    </dgm:pt>
    <dgm:pt modelId="{8E252C45-2F01-44EE-BA78-90A4E7C14E81}" type="sibTrans" cxnId="{C5277961-2EE3-4AE5-811B-56E1AFB6FBD5}">
      <dgm:prSet/>
      <dgm:spPr/>
      <dgm:t>
        <a:bodyPr/>
        <a:lstStyle/>
        <a:p>
          <a:endParaRPr lang="de-DE"/>
        </a:p>
      </dgm:t>
    </dgm:pt>
    <dgm:pt modelId="{5F2AD1D3-616D-4901-BBFD-707DC3C0CF54}" type="pres">
      <dgm:prSet presAssocID="{45E29DFC-CB47-4F30-B47E-2E4A18CB8F19}" presName="diagram" presStyleCnt="0">
        <dgm:presLayoutVars>
          <dgm:dir/>
        </dgm:presLayoutVars>
      </dgm:prSet>
      <dgm:spPr/>
    </dgm:pt>
    <dgm:pt modelId="{DD0EB54F-C68F-4044-8B0D-578308CB6823}" type="pres">
      <dgm:prSet presAssocID="{840117F5-1221-41E5-8DFE-49496B45F4C6}" presName="composite" presStyleCnt="0"/>
      <dgm:spPr/>
    </dgm:pt>
    <dgm:pt modelId="{77188CDB-6482-4115-BF4F-0D5617991373}" type="pres">
      <dgm:prSet presAssocID="{840117F5-1221-41E5-8DFE-49496B45F4C6}" presName="Image" presStyleLbl="bgShp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B043E4A0-CBD8-443F-BDF2-7562A13C7B22}" type="pres">
      <dgm:prSet presAssocID="{840117F5-1221-41E5-8DFE-49496B45F4C6}" presName="Parent" presStyleLbl="node0" presStyleIdx="0" presStyleCnt="1">
        <dgm:presLayoutVars>
          <dgm:bulletEnabled val="1"/>
        </dgm:presLayoutVars>
      </dgm:prSet>
      <dgm:spPr/>
    </dgm:pt>
  </dgm:ptLst>
  <dgm:cxnLst>
    <dgm:cxn modelId="{C5277961-2EE3-4AE5-811B-56E1AFB6FBD5}" srcId="{45E29DFC-CB47-4F30-B47E-2E4A18CB8F19}" destId="{840117F5-1221-41E5-8DFE-49496B45F4C6}" srcOrd="0" destOrd="0" parTransId="{672673A6-9F8C-4680-A9A9-ADB7932D353B}" sibTransId="{8E252C45-2F01-44EE-BA78-90A4E7C14E81}"/>
    <dgm:cxn modelId="{981B8D4D-984A-44CA-A2D0-F4F6AD6B80C8}" type="presOf" srcId="{840117F5-1221-41E5-8DFE-49496B45F4C6}" destId="{B043E4A0-CBD8-443F-BDF2-7562A13C7B22}" srcOrd="0" destOrd="0" presId="urn:microsoft.com/office/officeart/2008/layout/BendingPictureCaption"/>
    <dgm:cxn modelId="{6A1CD1AB-206C-47FE-A101-3DE5439FC4F9}" type="presOf" srcId="{45E29DFC-CB47-4F30-B47E-2E4A18CB8F19}" destId="{5F2AD1D3-616D-4901-BBFD-707DC3C0CF54}" srcOrd="0" destOrd="0" presId="urn:microsoft.com/office/officeart/2008/layout/BendingPictureCaption"/>
    <dgm:cxn modelId="{FB566C4F-4A81-4EBF-8A56-2535679E23F5}" type="presParOf" srcId="{5F2AD1D3-616D-4901-BBFD-707DC3C0CF54}" destId="{DD0EB54F-C68F-4044-8B0D-578308CB6823}" srcOrd="0" destOrd="0" presId="urn:microsoft.com/office/officeart/2008/layout/BendingPictureCaption"/>
    <dgm:cxn modelId="{11F1A74B-4BA8-4D09-BCB2-7B2F88D66DA5}" type="presParOf" srcId="{DD0EB54F-C68F-4044-8B0D-578308CB6823}" destId="{77188CDB-6482-4115-BF4F-0D5617991373}" srcOrd="0" destOrd="0" presId="urn:microsoft.com/office/officeart/2008/layout/BendingPictureCaption"/>
    <dgm:cxn modelId="{6386EF5B-E38B-4FAC-A331-576201833E96}" type="presParOf" srcId="{DD0EB54F-C68F-4044-8B0D-578308CB6823}" destId="{B043E4A0-CBD8-443F-BDF2-7562A13C7B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59CB0D-5719-41BB-9715-D127C5FE7D8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53A6275-737D-4BE5-8A79-1BE631010B6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de-DE" dirty="0">
              <a:latin typeface="DLRG Univers 55 Roman" panose="02000503040000020003" pitchFamily="2" charset="0"/>
            </a:rPr>
            <a:t> </a:t>
          </a:r>
        </a:p>
      </dgm:t>
    </dgm:pt>
    <dgm:pt modelId="{A87F8FF5-BDE2-49EB-9E70-8C94A5D3749D}" type="parTrans" cxnId="{5C7DD5FC-B28C-4397-B7B3-150C74936804}">
      <dgm:prSet/>
      <dgm:spPr/>
      <dgm:t>
        <a:bodyPr/>
        <a:lstStyle/>
        <a:p>
          <a:endParaRPr lang="de-DE"/>
        </a:p>
      </dgm:t>
    </dgm:pt>
    <dgm:pt modelId="{82BD9212-D819-490C-82ED-4F253A07AD98}" type="sibTrans" cxnId="{5C7DD5FC-B28C-4397-B7B3-150C74936804}">
      <dgm:prSet/>
      <dgm:spPr/>
      <dgm:t>
        <a:bodyPr/>
        <a:lstStyle/>
        <a:p>
          <a:endParaRPr lang="de-DE"/>
        </a:p>
      </dgm:t>
    </dgm:pt>
    <dgm:pt modelId="{78D4D187-141B-453D-A707-E49ECD95941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de-DE" dirty="0"/>
            <a:t> </a:t>
          </a:r>
          <a:endParaRPr lang="de-DE" dirty="0">
            <a:latin typeface="DLRG Univers 55 Roman" panose="02000503040000020003" pitchFamily="2" charset="0"/>
          </a:endParaRPr>
        </a:p>
      </dgm:t>
    </dgm:pt>
    <dgm:pt modelId="{240708C6-C03D-4D95-8975-9E07C51F6A97}" type="sibTrans" cxnId="{8EA014E0-346E-42A3-9DB4-331DBAB0ABA7}">
      <dgm:prSet/>
      <dgm:spPr/>
      <dgm:t>
        <a:bodyPr/>
        <a:lstStyle/>
        <a:p>
          <a:endParaRPr lang="de-DE"/>
        </a:p>
      </dgm:t>
    </dgm:pt>
    <dgm:pt modelId="{AB33EB87-7287-4854-8846-A23E1253E411}" type="parTrans" cxnId="{8EA014E0-346E-42A3-9DB4-331DBAB0ABA7}">
      <dgm:prSet/>
      <dgm:spPr/>
      <dgm:t>
        <a:bodyPr/>
        <a:lstStyle/>
        <a:p>
          <a:endParaRPr lang="de-DE"/>
        </a:p>
      </dgm:t>
    </dgm:pt>
    <dgm:pt modelId="{6F0E6F54-D0FA-44C7-A3CA-B2A3BCA751CC}" type="pres">
      <dgm:prSet presAssocID="{5959CB0D-5719-41BB-9715-D127C5FE7D82}" presName="diagram" presStyleCnt="0">
        <dgm:presLayoutVars>
          <dgm:dir/>
        </dgm:presLayoutVars>
      </dgm:prSet>
      <dgm:spPr/>
    </dgm:pt>
    <dgm:pt modelId="{A0E8E33A-ECF1-43DD-A348-B7C892733ED2}" type="pres">
      <dgm:prSet presAssocID="{78D4D187-141B-453D-A707-E49ECD95941A}" presName="composite" presStyleCnt="0"/>
      <dgm:spPr/>
    </dgm:pt>
    <dgm:pt modelId="{499F3722-5A9B-48E0-9F0F-0AA778396D4B}" type="pres">
      <dgm:prSet presAssocID="{78D4D187-141B-453D-A707-E49ECD95941A}" presName="Image" presStyleLbl="bgShp" presStyleIdx="0" presStyleCnt="2" custLinFactNeighborX="27077" custLinFactNeighborY="547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804E691-6562-496A-B7DA-907910541FAF}" type="pres">
      <dgm:prSet presAssocID="{78D4D187-141B-453D-A707-E49ECD95941A}" presName="Parent" presStyleLbl="node0" presStyleIdx="0" presStyleCnt="2" custFlipHor="1" custScaleX="11984" custLinFactY="-100000" custLinFactNeighborX="-74291" custLinFactNeighborY="-143911">
        <dgm:presLayoutVars>
          <dgm:bulletEnabled val="1"/>
        </dgm:presLayoutVars>
      </dgm:prSet>
      <dgm:spPr/>
    </dgm:pt>
    <dgm:pt modelId="{B2395E98-55BA-4D4F-9CFC-05713ABD8069}" type="pres">
      <dgm:prSet presAssocID="{240708C6-C03D-4D95-8975-9E07C51F6A97}" presName="sibTrans" presStyleCnt="0"/>
      <dgm:spPr/>
    </dgm:pt>
    <dgm:pt modelId="{0A88BB65-68C0-4308-B479-924BC0668199}" type="pres">
      <dgm:prSet presAssocID="{D53A6275-737D-4BE5-8A79-1BE631010B6B}" presName="composite" presStyleCnt="0"/>
      <dgm:spPr/>
    </dgm:pt>
    <dgm:pt modelId="{0AD31D06-280B-4881-96E4-02B6DBCD63ED}" type="pres">
      <dgm:prSet presAssocID="{D53A6275-737D-4BE5-8A79-1BE631010B6B}" presName="Image" presStyleLbl="bgShp" presStyleIdx="1" presStyleCnt="2" custScaleX="110338" custLinFactNeighborX="-19394" custLinFactNeighborY="-5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7CF18F-E395-4299-82D5-9C8A336A97E6}" type="pres">
      <dgm:prSet presAssocID="{D53A6275-737D-4BE5-8A79-1BE631010B6B}" presName="Parent" presStyleLbl="node0" presStyleIdx="1" presStyleCnt="2">
        <dgm:presLayoutVars>
          <dgm:bulletEnabled val="1"/>
        </dgm:presLayoutVars>
      </dgm:prSet>
      <dgm:spPr/>
    </dgm:pt>
  </dgm:ptLst>
  <dgm:cxnLst>
    <dgm:cxn modelId="{32B4CDA5-8BF5-4409-848B-5CC181709905}" type="presOf" srcId="{78D4D187-141B-453D-A707-E49ECD95941A}" destId="{6804E691-6562-496A-B7DA-907910541FAF}" srcOrd="0" destOrd="0" presId="urn:microsoft.com/office/officeart/2008/layout/BendingPictureCaption"/>
    <dgm:cxn modelId="{FC8DAEBA-A8C5-4F07-8268-6710FFBAD8AE}" type="presOf" srcId="{5959CB0D-5719-41BB-9715-D127C5FE7D82}" destId="{6F0E6F54-D0FA-44C7-A3CA-B2A3BCA751CC}" srcOrd="0" destOrd="0" presId="urn:microsoft.com/office/officeart/2008/layout/BendingPictureCaption"/>
    <dgm:cxn modelId="{8EA014E0-346E-42A3-9DB4-331DBAB0ABA7}" srcId="{5959CB0D-5719-41BB-9715-D127C5FE7D82}" destId="{78D4D187-141B-453D-A707-E49ECD95941A}" srcOrd="0" destOrd="0" parTransId="{AB33EB87-7287-4854-8846-A23E1253E411}" sibTransId="{240708C6-C03D-4D95-8975-9E07C51F6A97}"/>
    <dgm:cxn modelId="{1ABE6FE6-18BF-42B2-942C-DACA5CDD8D67}" type="presOf" srcId="{D53A6275-737D-4BE5-8A79-1BE631010B6B}" destId="{517CF18F-E395-4299-82D5-9C8A336A97E6}" srcOrd="0" destOrd="0" presId="urn:microsoft.com/office/officeart/2008/layout/BendingPictureCaption"/>
    <dgm:cxn modelId="{5C7DD5FC-B28C-4397-B7B3-150C74936804}" srcId="{5959CB0D-5719-41BB-9715-D127C5FE7D82}" destId="{D53A6275-737D-4BE5-8A79-1BE631010B6B}" srcOrd="1" destOrd="0" parTransId="{A87F8FF5-BDE2-49EB-9E70-8C94A5D3749D}" sibTransId="{82BD9212-D819-490C-82ED-4F253A07AD98}"/>
    <dgm:cxn modelId="{3BFF4884-0D51-4501-93CA-5E7AB6F0172C}" type="presParOf" srcId="{6F0E6F54-D0FA-44C7-A3CA-B2A3BCA751CC}" destId="{A0E8E33A-ECF1-43DD-A348-B7C892733ED2}" srcOrd="0" destOrd="0" presId="urn:microsoft.com/office/officeart/2008/layout/BendingPictureCaption"/>
    <dgm:cxn modelId="{0C25ED41-F53F-43FA-BA40-C3992095DB11}" type="presParOf" srcId="{A0E8E33A-ECF1-43DD-A348-B7C892733ED2}" destId="{499F3722-5A9B-48E0-9F0F-0AA778396D4B}" srcOrd="0" destOrd="0" presId="urn:microsoft.com/office/officeart/2008/layout/BendingPictureCaption"/>
    <dgm:cxn modelId="{2C5FA86E-7D68-4A3A-8641-6CB327272AFE}" type="presParOf" srcId="{A0E8E33A-ECF1-43DD-A348-B7C892733ED2}" destId="{6804E691-6562-496A-B7DA-907910541FAF}" srcOrd="1" destOrd="0" presId="urn:microsoft.com/office/officeart/2008/layout/BendingPictureCaption"/>
    <dgm:cxn modelId="{F69E4745-35D1-4306-82F6-9FEA3886CBB7}" type="presParOf" srcId="{6F0E6F54-D0FA-44C7-A3CA-B2A3BCA751CC}" destId="{B2395E98-55BA-4D4F-9CFC-05713ABD8069}" srcOrd="1" destOrd="0" presId="urn:microsoft.com/office/officeart/2008/layout/BendingPictureCaption"/>
    <dgm:cxn modelId="{4696E2BD-3C8F-4813-B7F7-068BAA4B2CE5}" type="presParOf" srcId="{6F0E6F54-D0FA-44C7-A3CA-B2A3BCA751CC}" destId="{0A88BB65-68C0-4308-B479-924BC0668199}" srcOrd="2" destOrd="0" presId="urn:microsoft.com/office/officeart/2008/layout/BendingPictureCaption"/>
    <dgm:cxn modelId="{73ABB3EC-5E6A-4A6E-818E-8F1B4709CEBC}" type="presParOf" srcId="{0A88BB65-68C0-4308-B479-924BC0668199}" destId="{0AD31D06-280B-4881-96E4-02B6DBCD63ED}" srcOrd="0" destOrd="0" presId="urn:microsoft.com/office/officeart/2008/layout/BendingPictureCaption"/>
    <dgm:cxn modelId="{FAE77F6A-956E-4268-A648-BD20430A6AD0}" type="presParOf" srcId="{0A88BB65-68C0-4308-B479-924BC0668199}" destId="{517CF18F-E395-4299-82D5-9C8A336A97E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59CB0D-5719-41BB-9715-D127C5FE7D8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AE0D431-1AA0-4073-852B-322237AAE49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de-DE" sz="2300" dirty="0">
            <a:latin typeface="DLRG Univers 55 Roman" panose="02000503040000020003" pitchFamily="2" charset="0"/>
          </a:endParaRPr>
        </a:p>
      </dgm:t>
    </dgm:pt>
    <dgm:pt modelId="{D2DFC2C1-B067-41C4-A48D-BBF685A79896}" type="parTrans" cxnId="{B63B5253-BFC3-4996-A211-23D1CABD161B}">
      <dgm:prSet/>
      <dgm:spPr/>
      <dgm:t>
        <a:bodyPr/>
        <a:lstStyle/>
        <a:p>
          <a:endParaRPr lang="de-DE"/>
        </a:p>
      </dgm:t>
    </dgm:pt>
    <dgm:pt modelId="{B19F9B33-F284-44EC-B1BF-5D848E0056F1}" type="sibTrans" cxnId="{B63B5253-BFC3-4996-A211-23D1CABD161B}">
      <dgm:prSet/>
      <dgm:spPr/>
      <dgm:t>
        <a:bodyPr/>
        <a:lstStyle/>
        <a:p>
          <a:endParaRPr lang="de-DE"/>
        </a:p>
      </dgm:t>
    </dgm:pt>
    <dgm:pt modelId="{E4EE5074-54C6-4A27-80AF-23B8B4E88772}" type="pres">
      <dgm:prSet presAssocID="{5959CB0D-5719-41BB-9715-D127C5FE7D82}" presName="diagram" presStyleCnt="0">
        <dgm:presLayoutVars>
          <dgm:dir/>
        </dgm:presLayoutVars>
      </dgm:prSet>
      <dgm:spPr/>
    </dgm:pt>
    <dgm:pt modelId="{14E427EC-9C6F-4278-9D49-878F74A006D6}" type="pres">
      <dgm:prSet presAssocID="{0AE0D431-1AA0-4073-852B-322237AAE49F}" presName="composite" presStyleCnt="0"/>
      <dgm:spPr/>
    </dgm:pt>
    <dgm:pt modelId="{3DD5F235-3B54-4288-A476-FDA10C55E3A0}" type="pres">
      <dgm:prSet presAssocID="{0AE0D431-1AA0-4073-852B-322237AAE49F}" presName="Image" presStyleLbl="bgShp" presStyleIdx="0" presStyleCnt="1" custScaleY="94496" custLinFactNeighborX="3858" custLinFactNeighborY="72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588B21D-7F32-464B-8AE9-DF8670133DC7}" type="pres">
      <dgm:prSet presAssocID="{0AE0D431-1AA0-4073-852B-322237AAE49F}" presName="Parent" presStyleLbl="node0" presStyleIdx="0" presStyleCnt="1" custScaleX="61616" custLinFactNeighborX="14961" custLinFactNeighborY="47209">
        <dgm:presLayoutVars>
          <dgm:bulletEnabled val="1"/>
        </dgm:presLayoutVars>
      </dgm:prSet>
      <dgm:spPr/>
    </dgm:pt>
  </dgm:ptLst>
  <dgm:cxnLst>
    <dgm:cxn modelId="{B63B5253-BFC3-4996-A211-23D1CABD161B}" srcId="{5959CB0D-5719-41BB-9715-D127C5FE7D82}" destId="{0AE0D431-1AA0-4073-852B-322237AAE49F}" srcOrd="0" destOrd="0" parTransId="{D2DFC2C1-B067-41C4-A48D-BBF685A79896}" sibTransId="{B19F9B33-F284-44EC-B1BF-5D848E0056F1}"/>
    <dgm:cxn modelId="{37FC1956-8E63-4EF7-A7D0-20C2E27458AD}" type="presOf" srcId="{5959CB0D-5719-41BB-9715-D127C5FE7D82}" destId="{E4EE5074-54C6-4A27-80AF-23B8B4E88772}" srcOrd="0" destOrd="0" presId="urn:microsoft.com/office/officeart/2008/layout/BendingPictureCaption"/>
    <dgm:cxn modelId="{BFFE96F6-2408-4EA7-85E3-956713FA8249}" type="presOf" srcId="{0AE0D431-1AA0-4073-852B-322237AAE49F}" destId="{E588B21D-7F32-464B-8AE9-DF8670133DC7}" srcOrd="0" destOrd="0" presId="urn:microsoft.com/office/officeart/2008/layout/BendingPictureCaption"/>
    <dgm:cxn modelId="{549CC561-FEBB-402F-9D71-000C1640E6A8}" type="presParOf" srcId="{E4EE5074-54C6-4A27-80AF-23B8B4E88772}" destId="{14E427EC-9C6F-4278-9D49-878F74A006D6}" srcOrd="0" destOrd="0" presId="urn:microsoft.com/office/officeart/2008/layout/BendingPictureCaption"/>
    <dgm:cxn modelId="{726B7B37-739D-44EB-B957-241B7AC2E3FC}" type="presParOf" srcId="{14E427EC-9C6F-4278-9D49-878F74A006D6}" destId="{3DD5F235-3B54-4288-A476-FDA10C55E3A0}" srcOrd="0" destOrd="0" presId="urn:microsoft.com/office/officeart/2008/layout/BendingPictureCaption"/>
    <dgm:cxn modelId="{391B4810-1530-4DEF-BF68-4082590DC981}" type="presParOf" srcId="{14E427EC-9C6F-4278-9D49-878F74A006D6}" destId="{E588B21D-7F32-464B-8AE9-DF8670133DC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E0FCC7-DD7D-4C71-8582-7ADB399A7F3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883E054-0116-4F88-B423-34D202518896}">
      <dgm:prSet phldrT="[Text]" custT="1"/>
      <dgm:spPr>
        <a:solidFill>
          <a:schemeClr val="bg1"/>
        </a:solidFill>
        <a:ln>
          <a:solidFill>
            <a:srgbClr val="0000FF"/>
          </a:solidFill>
        </a:ln>
      </dgm:spPr>
      <dgm:t>
        <a:bodyPr/>
        <a:lstStyle/>
        <a:p>
          <a:r>
            <a:rPr lang="de-DE" sz="1800" dirty="0">
              <a:solidFill>
                <a:schemeClr val="tx1"/>
              </a:solidFill>
              <a:latin typeface="DLRG Univers 55 Roman" panose="02000503040000020003" pitchFamily="2" charset="0"/>
            </a:rPr>
            <a:t>Kleine Rettungs-</a:t>
          </a:r>
        </a:p>
        <a:p>
          <a:r>
            <a:rPr lang="de-DE" sz="1800" dirty="0" err="1">
              <a:solidFill>
                <a:schemeClr val="tx1"/>
              </a:solidFill>
              <a:latin typeface="DLRG Univers 55 Roman" panose="02000503040000020003" pitchFamily="2" charset="0"/>
            </a:rPr>
            <a:t>schwimmer</a:t>
          </a:r>
          <a:r>
            <a:rPr lang="de-DE" sz="1800" dirty="0">
              <a:solidFill>
                <a:schemeClr val="tx1"/>
              </a:solidFill>
              <a:latin typeface="DLRG Univers 55 Roman" panose="02000503040000020003" pitchFamily="2" charset="0"/>
            </a:rPr>
            <a:t> bei der Arbeit</a:t>
          </a:r>
          <a:r>
            <a:rPr lang="de-DE" sz="1800" dirty="0">
              <a:latin typeface="DLRG Univers 55 Roman" panose="02000503040000020003" pitchFamily="2" charset="0"/>
            </a:rPr>
            <a:t>…</a:t>
          </a:r>
        </a:p>
      </dgm:t>
    </dgm:pt>
    <dgm:pt modelId="{9E5A230A-1453-474E-A08D-C21C0C1ED9A2}" type="parTrans" cxnId="{6C824EA4-46DA-460E-902F-17EEA1030B3E}">
      <dgm:prSet/>
      <dgm:spPr/>
      <dgm:t>
        <a:bodyPr/>
        <a:lstStyle/>
        <a:p>
          <a:endParaRPr lang="de-DE"/>
        </a:p>
      </dgm:t>
    </dgm:pt>
    <dgm:pt modelId="{7B548E92-2D39-4350-B9E5-1DA45F509F23}" type="sibTrans" cxnId="{6C824EA4-46DA-460E-902F-17EEA1030B3E}">
      <dgm:prSet/>
      <dgm:spPr/>
      <dgm:t>
        <a:bodyPr/>
        <a:lstStyle/>
        <a:p>
          <a:endParaRPr lang="de-DE"/>
        </a:p>
      </dgm:t>
    </dgm:pt>
    <dgm:pt modelId="{80A4D432-9788-44B8-8DE7-03D34581D2AB}" type="pres">
      <dgm:prSet presAssocID="{F4E0FCC7-DD7D-4C71-8582-7ADB399A7F38}" presName="diagram" presStyleCnt="0">
        <dgm:presLayoutVars>
          <dgm:dir/>
        </dgm:presLayoutVars>
      </dgm:prSet>
      <dgm:spPr/>
    </dgm:pt>
    <dgm:pt modelId="{973F8223-52D2-47F8-B8E9-68519E8A8AB3}" type="pres">
      <dgm:prSet presAssocID="{4883E054-0116-4F88-B423-34D202518896}" presName="composite" presStyleCnt="0"/>
      <dgm:spPr/>
    </dgm:pt>
    <dgm:pt modelId="{87C0CE07-EBDC-46C3-815A-A0918D4E2C7F}" type="pres">
      <dgm:prSet presAssocID="{4883E054-0116-4F88-B423-34D202518896}" presName="Image" presStyleLbl="bgShp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E67E26E-3294-4A02-A057-B3114AEB6C15}" type="pres">
      <dgm:prSet presAssocID="{4883E054-0116-4F88-B423-34D202518896}" presName="Parent" presStyleLbl="node0" presStyleIdx="0" presStyleCnt="1">
        <dgm:presLayoutVars>
          <dgm:bulletEnabled val="1"/>
        </dgm:presLayoutVars>
      </dgm:prSet>
      <dgm:spPr/>
    </dgm:pt>
  </dgm:ptLst>
  <dgm:cxnLst>
    <dgm:cxn modelId="{D6454B2E-AD62-46F3-9E2A-4B0F4137A8EF}" type="presOf" srcId="{4883E054-0116-4F88-B423-34D202518896}" destId="{EE67E26E-3294-4A02-A057-B3114AEB6C15}" srcOrd="0" destOrd="0" presId="urn:microsoft.com/office/officeart/2008/layout/BendingPictureCaption"/>
    <dgm:cxn modelId="{22C81F3E-D8DD-43C9-AC12-3CBA5FF86D3C}" type="presOf" srcId="{F4E0FCC7-DD7D-4C71-8582-7ADB399A7F38}" destId="{80A4D432-9788-44B8-8DE7-03D34581D2AB}" srcOrd="0" destOrd="0" presId="urn:microsoft.com/office/officeart/2008/layout/BendingPictureCaption"/>
    <dgm:cxn modelId="{6C824EA4-46DA-460E-902F-17EEA1030B3E}" srcId="{F4E0FCC7-DD7D-4C71-8582-7ADB399A7F38}" destId="{4883E054-0116-4F88-B423-34D202518896}" srcOrd="0" destOrd="0" parTransId="{9E5A230A-1453-474E-A08D-C21C0C1ED9A2}" sibTransId="{7B548E92-2D39-4350-B9E5-1DA45F509F23}"/>
    <dgm:cxn modelId="{2A7D59F5-CDD2-46FE-8BF2-97FB670F7001}" type="presParOf" srcId="{80A4D432-9788-44B8-8DE7-03D34581D2AB}" destId="{973F8223-52D2-47F8-B8E9-68519E8A8AB3}" srcOrd="0" destOrd="0" presId="urn:microsoft.com/office/officeart/2008/layout/BendingPictureCaption"/>
    <dgm:cxn modelId="{E0D4F2E3-A123-4F2A-8937-170BEDFF8F3D}" type="presParOf" srcId="{973F8223-52D2-47F8-B8E9-68519E8A8AB3}" destId="{87C0CE07-EBDC-46C3-815A-A0918D4E2C7F}" srcOrd="0" destOrd="0" presId="urn:microsoft.com/office/officeart/2008/layout/BendingPictureCaption"/>
    <dgm:cxn modelId="{40F8035B-DAB9-40B0-B1F4-3C8389D4CA3A}" type="presParOf" srcId="{973F8223-52D2-47F8-B8E9-68519E8A8AB3}" destId="{EE67E26E-3294-4A02-A057-B3114AEB6C1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A0A941-BFD5-4A50-A3CC-9BD4C1D04B2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80711FA-DD88-481C-A352-37FE7C7B9419}">
      <dgm:prSet phldrT="[Text]" custT="1"/>
      <dgm:spPr>
        <a:solidFill>
          <a:schemeClr val="bg1"/>
        </a:solidFill>
        <a:ln>
          <a:solidFill>
            <a:srgbClr val="0000FF"/>
          </a:solidFill>
        </a:ln>
      </dgm:spPr>
      <dgm:t>
        <a:bodyPr/>
        <a:lstStyle/>
        <a:p>
          <a:r>
            <a:rPr lang="de-DE" sz="1800" dirty="0">
              <a:solidFill>
                <a:schemeClr val="tx1"/>
              </a:solidFill>
              <a:latin typeface="DLRG Univers 55 Roman" panose="02000503040000020003" pitchFamily="2" charset="0"/>
            </a:rPr>
            <a:t>mit echten Rettungsgeräten</a:t>
          </a:r>
          <a:r>
            <a:rPr lang="de-DE" sz="1800" dirty="0">
              <a:latin typeface="DLRG Univers 55 Roman" panose="02000503040000020003" pitchFamily="2" charset="0"/>
            </a:rPr>
            <a:t>.</a:t>
          </a:r>
        </a:p>
      </dgm:t>
    </dgm:pt>
    <dgm:pt modelId="{0758556E-5D8E-497A-B1E6-BA0361E104CE}" type="parTrans" cxnId="{E3D899EE-3F1B-4A91-9CB5-DE5FB07E765E}">
      <dgm:prSet/>
      <dgm:spPr/>
      <dgm:t>
        <a:bodyPr/>
        <a:lstStyle/>
        <a:p>
          <a:endParaRPr lang="de-DE"/>
        </a:p>
      </dgm:t>
    </dgm:pt>
    <dgm:pt modelId="{83802A5E-D000-45C5-A663-24E0DC316861}" type="sibTrans" cxnId="{E3D899EE-3F1B-4A91-9CB5-DE5FB07E765E}">
      <dgm:prSet/>
      <dgm:spPr/>
      <dgm:t>
        <a:bodyPr/>
        <a:lstStyle/>
        <a:p>
          <a:endParaRPr lang="de-DE"/>
        </a:p>
      </dgm:t>
    </dgm:pt>
    <dgm:pt modelId="{E2003C1D-1B4D-4486-ACD3-4583BBEE94C5}" type="pres">
      <dgm:prSet presAssocID="{A0A0A941-BFD5-4A50-A3CC-9BD4C1D04B2C}" presName="diagram" presStyleCnt="0">
        <dgm:presLayoutVars>
          <dgm:dir/>
        </dgm:presLayoutVars>
      </dgm:prSet>
      <dgm:spPr/>
    </dgm:pt>
    <dgm:pt modelId="{CAFC1AD1-C987-49A7-B07D-311D621389EA}" type="pres">
      <dgm:prSet presAssocID="{880711FA-DD88-481C-A352-37FE7C7B9419}" presName="composite" presStyleCnt="0"/>
      <dgm:spPr/>
    </dgm:pt>
    <dgm:pt modelId="{EFB8C549-6A58-4DEA-B92A-1D716302403B}" type="pres">
      <dgm:prSet presAssocID="{880711FA-DD88-481C-A352-37FE7C7B9419}" presName="Image" presStyleLbl="bgShp" presStyleIdx="0" presStyleCnt="1" custScaleX="100826" custLinFactNeighborX="186" custLinFactNeighborY="-14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49CD373-B723-44C8-B9AC-C88BFEF216B0}" type="pres">
      <dgm:prSet presAssocID="{880711FA-DD88-481C-A352-37FE7C7B9419}" presName="Parent" presStyleLbl="node0" presStyleIdx="0" presStyleCnt="1">
        <dgm:presLayoutVars>
          <dgm:bulletEnabled val="1"/>
        </dgm:presLayoutVars>
      </dgm:prSet>
      <dgm:spPr/>
    </dgm:pt>
  </dgm:ptLst>
  <dgm:cxnLst>
    <dgm:cxn modelId="{A20F0957-D0D8-4335-AB4F-3C84317D42F5}" type="presOf" srcId="{880711FA-DD88-481C-A352-37FE7C7B9419}" destId="{B49CD373-B723-44C8-B9AC-C88BFEF216B0}" srcOrd="0" destOrd="0" presId="urn:microsoft.com/office/officeart/2008/layout/BendingPictureCaption"/>
    <dgm:cxn modelId="{076487D6-5318-40B1-A23C-565FD3E9135B}" type="presOf" srcId="{A0A0A941-BFD5-4A50-A3CC-9BD4C1D04B2C}" destId="{E2003C1D-1B4D-4486-ACD3-4583BBEE94C5}" srcOrd="0" destOrd="0" presId="urn:microsoft.com/office/officeart/2008/layout/BendingPictureCaption"/>
    <dgm:cxn modelId="{E3D899EE-3F1B-4A91-9CB5-DE5FB07E765E}" srcId="{A0A0A941-BFD5-4A50-A3CC-9BD4C1D04B2C}" destId="{880711FA-DD88-481C-A352-37FE7C7B9419}" srcOrd="0" destOrd="0" parTransId="{0758556E-5D8E-497A-B1E6-BA0361E104CE}" sibTransId="{83802A5E-D000-45C5-A663-24E0DC316861}"/>
    <dgm:cxn modelId="{19766EE0-A44E-475F-BE15-66D2C6B368F8}" type="presParOf" srcId="{E2003C1D-1B4D-4486-ACD3-4583BBEE94C5}" destId="{CAFC1AD1-C987-49A7-B07D-311D621389EA}" srcOrd="0" destOrd="0" presId="urn:microsoft.com/office/officeart/2008/layout/BendingPictureCaption"/>
    <dgm:cxn modelId="{D9D04FBF-7B66-46D7-ABCD-5B7B8E64442E}" type="presParOf" srcId="{CAFC1AD1-C987-49A7-B07D-311D621389EA}" destId="{EFB8C549-6A58-4DEA-B92A-1D716302403B}" srcOrd="0" destOrd="0" presId="urn:microsoft.com/office/officeart/2008/layout/BendingPictureCaption"/>
    <dgm:cxn modelId="{940DBCC8-3573-4C6B-A353-34A8628F4445}" type="presParOf" srcId="{CAFC1AD1-C987-49A7-B07D-311D621389EA}" destId="{B49CD373-B723-44C8-B9AC-C88BFEF216B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E0FCC7-DD7D-4C71-8582-7ADB399A7F3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883E054-0116-4F88-B423-34D202518896}">
      <dgm:prSet phldrT="[Text]" custT="1"/>
      <dgm:spPr>
        <a:noFill/>
      </dgm:spPr>
      <dgm:t>
        <a:bodyPr/>
        <a:lstStyle/>
        <a:p>
          <a:pPr algn="ctr"/>
          <a:endParaRPr lang="de-DE" sz="1800" dirty="0">
            <a:solidFill>
              <a:schemeClr val="tx1"/>
            </a:solidFill>
          </a:endParaRPr>
        </a:p>
      </dgm:t>
    </dgm:pt>
    <dgm:pt modelId="{9E5A230A-1453-474E-A08D-C21C0C1ED9A2}" type="parTrans" cxnId="{6C824EA4-46DA-460E-902F-17EEA1030B3E}">
      <dgm:prSet/>
      <dgm:spPr/>
      <dgm:t>
        <a:bodyPr/>
        <a:lstStyle/>
        <a:p>
          <a:endParaRPr lang="de-DE"/>
        </a:p>
      </dgm:t>
    </dgm:pt>
    <dgm:pt modelId="{7B548E92-2D39-4350-B9E5-1DA45F509F23}" type="sibTrans" cxnId="{6C824EA4-46DA-460E-902F-17EEA1030B3E}">
      <dgm:prSet/>
      <dgm:spPr/>
      <dgm:t>
        <a:bodyPr/>
        <a:lstStyle/>
        <a:p>
          <a:endParaRPr lang="de-DE"/>
        </a:p>
      </dgm:t>
    </dgm:pt>
    <dgm:pt modelId="{4C4DB29A-54FD-4C13-9896-D4B4CE75D63E}">
      <dgm:prSet phldrT="[Text]" custT="1"/>
      <dgm:spPr>
        <a:noFill/>
      </dgm:spPr>
      <dgm:t>
        <a:bodyPr/>
        <a:lstStyle/>
        <a:p>
          <a:endParaRPr lang="de-DE" sz="2000" dirty="0">
            <a:solidFill>
              <a:schemeClr val="tx1"/>
            </a:solidFill>
          </a:endParaRPr>
        </a:p>
      </dgm:t>
    </dgm:pt>
    <dgm:pt modelId="{CE9F9602-3B6A-49A1-A1C9-67CF0BD3D8DB}" type="sibTrans" cxnId="{18E8A7E8-7097-402E-8673-435627FFC40D}">
      <dgm:prSet/>
      <dgm:spPr/>
      <dgm:t>
        <a:bodyPr/>
        <a:lstStyle/>
        <a:p>
          <a:endParaRPr lang="de-DE"/>
        </a:p>
      </dgm:t>
    </dgm:pt>
    <dgm:pt modelId="{55EAD12B-9E70-43DF-B923-E3DB111C6C4F}" type="parTrans" cxnId="{18E8A7E8-7097-402E-8673-435627FFC40D}">
      <dgm:prSet/>
      <dgm:spPr/>
      <dgm:t>
        <a:bodyPr/>
        <a:lstStyle/>
        <a:p>
          <a:endParaRPr lang="de-DE"/>
        </a:p>
      </dgm:t>
    </dgm:pt>
    <dgm:pt modelId="{5D258F0D-C282-4420-BAC6-3D2AF0078A37}" type="pres">
      <dgm:prSet presAssocID="{F4E0FCC7-DD7D-4C71-8582-7ADB399A7F38}" presName="Name0" presStyleCnt="0">
        <dgm:presLayoutVars>
          <dgm:dir/>
          <dgm:resizeHandles val="exact"/>
        </dgm:presLayoutVars>
      </dgm:prSet>
      <dgm:spPr/>
    </dgm:pt>
    <dgm:pt modelId="{01C610AD-5A44-47FF-8D20-A2678A647D2D}" type="pres">
      <dgm:prSet presAssocID="{4883E054-0116-4F88-B423-34D202518896}" presName="composite" presStyleCnt="0"/>
      <dgm:spPr/>
    </dgm:pt>
    <dgm:pt modelId="{2FF5A627-8893-47DC-9A68-FB27054F14D3}" type="pres">
      <dgm:prSet presAssocID="{4883E054-0116-4F88-B423-34D202518896}" presName="rect1" presStyleLbl="bgShp" presStyleIdx="0" presStyleCnt="2" custFlipHor="1" custScaleX="106427" custScaleY="81887" custLinFactNeighborX="-4627" custLinFactNeighborY="-167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7FC5A9-5E2C-4CA3-97F8-DC91DE59084C}" type="pres">
      <dgm:prSet presAssocID="{4883E054-0116-4F88-B423-34D202518896}" presName="rect2" presStyleLbl="trBgShp" presStyleIdx="0" presStyleCnt="2">
        <dgm:presLayoutVars>
          <dgm:bulletEnabled val="1"/>
        </dgm:presLayoutVars>
      </dgm:prSet>
      <dgm:spPr/>
    </dgm:pt>
    <dgm:pt modelId="{7E7A7146-611A-4886-92BD-CBE031345FEB}" type="pres">
      <dgm:prSet presAssocID="{7B548E92-2D39-4350-B9E5-1DA45F509F23}" presName="sibTrans" presStyleCnt="0"/>
      <dgm:spPr/>
    </dgm:pt>
    <dgm:pt modelId="{19DDE198-92BA-4DA6-8050-8AB6804DB314}" type="pres">
      <dgm:prSet presAssocID="{4C4DB29A-54FD-4C13-9896-D4B4CE75D63E}" presName="composite" presStyleCnt="0"/>
      <dgm:spPr/>
    </dgm:pt>
    <dgm:pt modelId="{5F5ACF88-1DD8-49DD-8AE2-12B9914A3AB5}" type="pres">
      <dgm:prSet presAssocID="{4C4DB29A-54FD-4C13-9896-D4B4CE75D63E}" presName="rect1" presStyleLbl="bgShp" presStyleIdx="1" presStyleCnt="2" custFlipHor="0" custScaleX="93287" custScaleY="81887" custLinFactNeighborX="2461" custLinFactNeighborY="-520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BEC406-4E08-40B6-949C-6CB31466E947}" type="pres">
      <dgm:prSet presAssocID="{4C4DB29A-54FD-4C13-9896-D4B4CE75D63E}" presName="rect2" presStyleLbl="trBgShp" presStyleIdx="1" presStyleCnt="2">
        <dgm:presLayoutVars>
          <dgm:bulletEnabled val="1"/>
        </dgm:presLayoutVars>
      </dgm:prSet>
      <dgm:spPr/>
    </dgm:pt>
  </dgm:ptLst>
  <dgm:cxnLst>
    <dgm:cxn modelId="{95EC5B1B-1E36-4C92-84BC-47CC0B701DEC}" type="presOf" srcId="{4C4DB29A-54FD-4C13-9896-D4B4CE75D63E}" destId="{3DBEC406-4E08-40B6-949C-6CB31466E947}" srcOrd="0" destOrd="0" presId="urn:microsoft.com/office/officeart/2008/layout/BendingPictureSemiTransparentText"/>
    <dgm:cxn modelId="{A6334F7E-57FD-43BA-93B7-9523C3E66D4B}" type="presOf" srcId="{F4E0FCC7-DD7D-4C71-8582-7ADB399A7F38}" destId="{5D258F0D-C282-4420-BAC6-3D2AF0078A37}" srcOrd="0" destOrd="0" presId="urn:microsoft.com/office/officeart/2008/layout/BendingPictureSemiTransparentText"/>
    <dgm:cxn modelId="{D7DECF9C-B44D-4B2F-BAF0-D47DCB10CB02}" type="presOf" srcId="{4883E054-0116-4F88-B423-34D202518896}" destId="{6F7FC5A9-5E2C-4CA3-97F8-DC91DE59084C}" srcOrd="0" destOrd="0" presId="urn:microsoft.com/office/officeart/2008/layout/BendingPictureSemiTransparentText"/>
    <dgm:cxn modelId="{6C824EA4-46DA-460E-902F-17EEA1030B3E}" srcId="{F4E0FCC7-DD7D-4C71-8582-7ADB399A7F38}" destId="{4883E054-0116-4F88-B423-34D202518896}" srcOrd="0" destOrd="0" parTransId="{9E5A230A-1453-474E-A08D-C21C0C1ED9A2}" sibTransId="{7B548E92-2D39-4350-B9E5-1DA45F509F23}"/>
    <dgm:cxn modelId="{18E8A7E8-7097-402E-8673-435627FFC40D}" srcId="{F4E0FCC7-DD7D-4C71-8582-7ADB399A7F38}" destId="{4C4DB29A-54FD-4C13-9896-D4B4CE75D63E}" srcOrd="1" destOrd="0" parTransId="{55EAD12B-9E70-43DF-B923-E3DB111C6C4F}" sibTransId="{CE9F9602-3B6A-49A1-A1C9-67CF0BD3D8DB}"/>
    <dgm:cxn modelId="{DE26F460-A77C-4B65-82FE-515C1E3E0568}" type="presParOf" srcId="{5D258F0D-C282-4420-BAC6-3D2AF0078A37}" destId="{01C610AD-5A44-47FF-8D20-A2678A647D2D}" srcOrd="0" destOrd="0" presId="urn:microsoft.com/office/officeart/2008/layout/BendingPictureSemiTransparentText"/>
    <dgm:cxn modelId="{D1DD5B95-B3BB-4FF2-BD92-53A11533B97D}" type="presParOf" srcId="{01C610AD-5A44-47FF-8D20-A2678A647D2D}" destId="{2FF5A627-8893-47DC-9A68-FB27054F14D3}" srcOrd="0" destOrd="0" presId="urn:microsoft.com/office/officeart/2008/layout/BendingPictureSemiTransparentText"/>
    <dgm:cxn modelId="{D2A94681-4A9F-45F1-8C17-ACE892E731E9}" type="presParOf" srcId="{01C610AD-5A44-47FF-8D20-A2678A647D2D}" destId="{6F7FC5A9-5E2C-4CA3-97F8-DC91DE59084C}" srcOrd="1" destOrd="0" presId="urn:microsoft.com/office/officeart/2008/layout/BendingPictureSemiTransparentText"/>
    <dgm:cxn modelId="{E592685A-F3A8-4D95-9A29-BE6EEBF311AC}" type="presParOf" srcId="{5D258F0D-C282-4420-BAC6-3D2AF0078A37}" destId="{7E7A7146-611A-4886-92BD-CBE031345FEB}" srcOrd="1" destOrd="0" presId="urn:microsoft.com/office/officeart/2008/layout/BendingPictureSemiTransparentText"/>
    <dgm:cxn modelId="{4A8E7CDE-0237-43F2-9E3A-B8B49F631D09}" type="presParOf" srcId="{5D258F0D-C282-4420-BAC6-3D2AF0078A37}" destId="{19DDE198-92BA-4DA6-8050-8AB6804DB314}" srcOrd="2" destOrd="0" presId="urn:microsoft.com/office/officeart/2008/layout/BendingPictureSemiTransparentText"/>
    <dgm:cxn modelId="{4F640002-2E2C-4159-AF88-85A58698B0FF}" type="presParOf" srcId="{19DDE198-92BA-4DA6-8050-8AB6804DB314}" destId="{5F5ACF88-1DD8-49DD-8AE2-12B9914A3AB5}" srcOrd="0" destOrd="0" presId="urn:microsoft.com/office/officeart/2008/layout/BendingPictureSemiTransparentText"/>
    <dgm:cxn modelId="{291C15D2-8C5C-42A5-A5D9-C2DD797E6641}" type="presParOf" srcId="{19DDE198-92BA-4DA6-8050-8AB6804DB314}" destId="{3DBEC406-4E08-40B6-949C-6CB31466E94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46E3-894A-4B7F-A6A3-AF7A4964667B}">
      <dsp:nvSpPr>
        <dsp:cNvPr id="0" name=""/>
        <dsp:cNvSpPr/>
      </dsp:nvSpPr>
      <dsp:spPr>
        <a:xfrm>
          <a:off x="3029" y="1781"/>
          <a:ext cx="8201315" cy="10711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latin typeface="DLRG Univers 55 Roman" panose="02000503040000020003" pitchFamily="2" charset="0"/>
            </a:rPr>
            <a:t>Richtiges Verhalten im und am Wasser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kern="1200" dirty="0">
              <a:latin typeface="DLRG Univers 55 Roman" panose="02000503040000020003" pitchFamily="2" charset="0"/>
            </a:rPr>
            <a:t>durch Spielen, Experimentieren, Gestalten</a:t>
          </a:r>
        </a:p>
      </dsp:txBody>
      <dsp:txXfrm>
        <a:off x="34401" y="33153"/>
        <a:ext cx="8138571" cy="1008375"/>
      </dsp:txXfrm>
    </dsp:sp>
    <dsp:sp modelId="{2CC573D4-3B95-41E2-8CFE-BCFBCFDE6A2A}">
      <dsp:nvSpPr>
        <dsp:cNvPr id="0" name=""/>
        <dsp:cNvSpPr/>
      </dsp:nvSpPr>
      <dsp:spPr>
        <a:xfrm>
          <a:off x="3029" y="1179724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Zielgruppe: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Kinder</a:t>
          </a:r>
        </a:p>
      </dsp:txBody>
      <dsp:txXfrm>
        <a:off x="34401" y="1211096"/>
        <a:ext cx="3872628" cy="1008375"/>
      </dsp:txXfrm>
    </dsp:sp>
    <dsp:sp modelId="{5971B082-2466-4A56-8F98-777CAEA731AF}">
      <dsp:nvSpPr>
        <dsp:cNvPr id="0" name=""/>
        <dsp:cNvSpPr/>
      </dsp:nvSpPr>
      <dsp:spPr>
        <a:xfrm>
          <a:off x="3029" y="2357668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Vermittlung von Baderegeln</a:t>
          </a:r>
        </a:p>
      </dsp:txBody>
      <dsp:txXfrm>
        <a:off x="34401" y="2389040"/>
        <a:ext cx="3872628" cy="1008375"/>
      </dsp:txXfrm>
    </dsp:sp>
    <dsp:sp modelId="{1C16907B-8090-4B86-B22F-7A8FD9DDCF57}">
      <dsp:nvSpPr>
        <dsp:cNvPr id="0" name=""/>
        <dsp:cNvSpPr/>
      </dsp:nvSpPr>
      <dsp:spPr>
        <a:xfrm>
          <a:off x="3029" y="3535611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/>
            <a:t>Kiga-Tag</a:t>
          </a:r>
        </a:p>
      </dsp:txBody>
      <dsp:txXfrm>
        <a:off x="34401" y="3566983"/>
        <a:ext cx="3872628" cy="1008375"/>
      </dsp:txXfrm>
    </dsp:sp>
    <dsp:sp modelId="{18344867-6A19-406A-A349-82D67C5DEE7D}">
      <dsp:nvSpPr>
        <dsp:cNvPr id="0" name=""/>
        <dsp:cNvSpPr/>
      </dsp:nvSpPr>
      <dsp:spPr>
        <a:xfrm>
          <a:off x="4268973" y="1179724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Zielgruppe: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Eltern/Erzieher</a:t>
          </a:r>
        </a:p>
      </dsp:txBody>
      <dsp:txXfrm>
        <a:off x="4300345" y="1211096"/>
        <a:ext cx="3872628" cy="1008375"/>
      </dsp:txXfrm>
    </dsp:sp>
    <dsp:sp modelId="{B2537CE2-E595-4849-9AB2-B9617D716CF4}">
      <dsp:nvSpPr>
        <dsp:cNvPr id="0" name=""/>
        <dsp:cNvSpPr/>
      </dsp:nvSpPr>
      <dsp:spPr>
        <a:xfrm>
          <a:off x="4268973" y="2357668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Info über Gefahren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Info über DLRG</a:t>
          </a:r>
        </a:p>
      </dsp:txBody>
      <dsp:txXfrm>
        <a:off x="4300345" y="2389040"/>
        <a:ext cx="3872628" cy="1008375"/>
      </dsp:txXfrm>
    </dsp:sp>
    <dsp:sp modelId="{91760004-6D65-4526-AC92-91021602449C}">
      <dsp:nvSpPr>
        <dsp:cNvPr id="0" name=""/>
        <dsp:cNvSpPr/>
      </dsp:nvSpPr>
      <dsp:spPr>
        <a:xfrm>
          <a:off x="4268973" y="3535611"/>
          <a:ext cx="3935372" cy="10711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Elternabend, Flyer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Urkunde, Poster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Öffentlichkeitsarbeit</a:t>
          </a:r>
        </a:p>
      </dsp:txBody>
      <dsp:txXfrm>
        <a:off x="4300345" y="3566983"/>
        <a:ext cx="3872628" cy="1008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87DBF-7E47-4FE6-87F2-A23DA32EB926}">
      <dsp:nvSpPr>
        <dsp:cNvPr id="0" name=""/>
        <dsp:cNvSpPr/>
      </dsp:nvSpPr>
      <dsp:spPr>
        <a:xfrm>
          <a:off x="0" y="793101"/>
          <a:ext cx="3721671" cy="27503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609FC-84BB-4507-8303-F6569C10EF47}">
      <dsp:nvSpPr>
        <dsp:cNvPr id="0" name=""/>
        <dsp:cNvSpPr/>
      </dsp:nvSpPr>
      <dsp:spPr>
        <a:xfrm>
          <a:off x="752252" y="3044721"/>
          <a:ext cx="3206972" cy="770688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endParaRPr lang="de-DE" sz="1800" kern="1200" dirty="0">
            <a:latin typeface="DLRG Univers 55 Roman" panose="02000503040000020003" pitchFamily="2" charset="0"/>
          </a:endParaRPr>
        </a:p>
      </dsp:txBody>
      <dsp:txXfrm>
        <a:off x="752252" y="3044721"/>
        <a:ext cx="3206972" cy="770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88CDB-6482-4115-BF4F-0D5617991373}">
      <dsp:nvSpPr>
        <dsp:cNvPr id="0" name=""/>
        <dsp:cNvSpPr/>
      </dsp:nvSpPr>
      <dsp:spPr>
        <a:xfrm>
          <a:off x="0" y="793101"/>
          <a:ext cx="3721671" cy="27503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3E4A0-CBD8-443F-BDF2-7562A13C7B22}">
      <dsp:nvSpPr>
        <dsp:cNvPr id="0" name=""/>
        <dsp:cNvSpPr/>
      </dsp:nvSpPr>
      <dsp:spPr>
        <a:xfrm>
          <a:off x="752252" y="3044721"/>
          <a:ext cx="3206972" cy="77068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endParaRPr lang="de-DE" sz="1800" kern="1200" dirty="0">
            <a:latin typeface="DLRG Univers 55 Roman" panose="02000503040000020003" pitchFamily="2" charset="0"/>
          </a:endParaRPr>
        </a:p>
      </dsp:txBody>
      <dsp:txXfrm>
        <a:off x="752252" y="3044721"/>
        <a:ext cx="3206972" cy="7706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F3722-5A9B-48E0-9F0F-0AA778396D4B}">
      <dsp:nvSpPr>
        <dsp:cNvPr id="0" name=""/>
        <dsp:cNvSpPr/>
      </dsp:nvSpPr>
      <dsp:spPr>
        <a:xfrm>
          <a:off x="1514420" y="110578"/>
          <a:ext cx="2659574" cy="196541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4E691-6562-496A-B7DA-907910541FAF}">
      <dsp:nvSpPr>
        <dsp:cNvPr id="0" name=""/>
        <dsp:cNvSpPr/>
      </dsp:nvSpPr>
      <dsp:spPr>
        <a:xfrm flipH="1">
          <a:off x="637847" y="268705"/>
          <a:ext cx="274644" cy="550748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de-DE" sz="3100" kern="1200" dirty="0"/>
            <a:t> </a:t>
          </a:r>
          <a:endParaRPr lang="de-DE" sz="3100" kern="1200" dirty="0">
            <a:latin typeface="DLRG Univers 55 Roman" panose="02000503040000020003" pitchFamily="2" charset="0"/>
          </a:endParaRPr>
        </a:p>
      </dsp:txBody>
      <dsp:txXfrm>
        <a:off x="637847" y="268705"/>
        <a:ext cx="274644" cy="550748"/>
      </dsp:txXfrm>
    </dsp:sp>
    <dsp:sp modelId="{0AD31D06-280B-4881-96E4-02B6DBCD63ED}">
      <dsp:nvSpPr>
        <dsp:cNvPr id="0" name=""/>
        <dsp:cNvSpPr/>
      </dsp:nvSpPr>
      <dsp:spPr>
        <a:xfrm>
          <a:off x="124873" y="2434755"/>
          <a:ext cx="2934521" cy="19654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CF18F-E395-4299-82D5-9C8A336A97E6}">
      <dsp:nvSpPr>
        <dsp:cNvPr id="0" name=""/>
        <dsp:cNvSpPr/>
      </dsp:nvSpPr>
      <dsp:spPr>
        <a:xfrm>
          <a:off x="1315718" y="4054771"/>
          <a:ext cx="2291760" cy="550748"/>
        </a:xfrm>
        <a:prstGeom prst="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de-DE" sz="3100" kern="1200" dirty="0">
              <a:latin typeface="DLRG Univers 55 Roman" panose="02000503040000020003" pitchFamily="2" charset="0"/>
            </a:rPr>
            <a:t> </a:t>
          </a:r>
        </a:p>
      </dsp:txBody>
      <dsp:txXfrm>
        <a:off x="1315718" y="4054771"/>
        <a:ext cx="2291760" cy="5507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5F235-3B54-4288-A476-FDA10C55E3A0}">
      <dsp:nvSpPr>
        <dsp:cNvPr id="0" name=""/>
        <dsp:cNvSpPr/>
      </dsp:nvSpPr>
      <dsp:spPr>
        <a:xfrm>
          <a:off x="250561" y="961573"/>
          <a:ext cx="3925456" cy="27412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8B21D-7F32-464B-8AE9-DF8670133DC7}">
      <dsp:nvSpPr>
        <dsp:cNvPr id="0" name=""/>
        <dsp:cNvSpPr/>
      </dsp:nvSpPr>
      <dsp:spPr>
        <a:xfrm>
          <a:off x="2073974" y="3429107"/>
          <a:ext cx="2084207" cy="812889"/>
        </a:xfrm>
        <a:prstGeom prst="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endParaRPr lang="de-DE" sz="2300" kern="1200" dirty="0">
            <a:latin typeface="DLRG Univers 55 Roman" panose="02000503040000020003" pitchFamily="2" charset="0"/>
          </a:endParaRPr>
        </a:p>
      </dsp:txBody>
      <dsp:txXfrm>
        <a:off x="2073974" y="3429107"/>
        <a:ext cx="2084207" cy="8128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0CE07-EBDC-46C3-815A-A0918D4E2C7F}">
      <dsp:nvSpPr>
        <dsp:cNvPr id="0" name=""/>
        <dsp:cNvSpPr/>
      </dsp:nvSpPr>
      <dsp:spPr>
        <a:xfrm>
          <a:off x="0" y="793101"/>
          <a:ext cx="3721671" cy="27503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7E26E-3294-4A02-A057-B3114AEB6C15}">
      <dsp:nvSpPr>
        <dsp:cNvPr id="0" name=""/>
        <dsp:cNvSpPr/>
      </dsp:nvSpPr>
      <dsp:spPr>
        <a:xfrm>
          <a:off x="752252" y="3044721"/>
          <a:ext cx="3206972" cy="770688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de-DE" sz="1800" kern="1200" dirty="0">
              <a:solidFill>
                <a:schemeClr val="tx1"/>
              </a:solidFill>
              <a:latin typeface="DLRG Univers 55 Roman" panose="02000503040000020003" pitchFamily="2" charset="0"/>
            </a:rPr>
            <a:t>Kleine Rettungs-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de-DE" sz="1800" kern="1200" dirty="0" err="1">
              <a:solidFill>
                <a:schemeClr val="tx1"/>
              </a:solidFill>
              <a:latin typeface="DLRG Univers 55 Roman" panose="02000503040000020003" pitchFamily="2" charset="0"/>
            </a:rPr>
            <a:t>schwimmer</a:t>
          </a:r>
          <a:r>
            <a:rPr lang="de-DE" sz="1800" kern="1200" dirty="0">
              <a:solidFill>
                <a:schemeClr val="tx1"/>
              </a:solidFill>
              <a:latin typeface="DLRG Univers 55 Roman" panose="02000503040000020003" pitchFamily="2" charset="0"/>
            </a:rPr>
            <a:t> bei der Arbeit</a:t>
          </a:r>
          <a:r>
            <a:rPr lang="de-DE" sz="1800" kern="1200" dirty="0">
              <a:latin typeface="DLRG Univers 55 Roman" panose="02000503040000020003" pitchFamily="2" charset="0"/>
            </a:rPr>
            <a:t>…</a:t>
          </a:r>
        </a:p>
      </dsp:txBody>
      <dsp:txXfrm>
        <a:off x="752252" y="3044721"/>
        <a:ext cx="3206972" cy="7706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8C549-6A58-4DEA-B92A-1D716302403B}">
      <dsp:nvSpPr>
        <dsp:cNvPr id="0" name=""/>
        <dsp:cNvSpPr/>
      </dsp:nvSpPr>
      <dsp:spPr>
        <a:xfrm>
          <a:off x="6972" y="760568"/>
          <a:ext cx="3737754" cy="27395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CD373-B723-44C8-B9AC-C88BFEF216B0}">
      <dsp:nvSpPr>
        <dsp:cNvPr id="0" name=""/>
        <dsp:cNvSpPr/>
      </dsp:nvSpPr>
      <dsp:spPr>
        <a:xfrm>
          <a:off x="764702" y="3041829"/>
          <a:ext cx="3194445" cy="767678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de-DE" sz="1800" kern="1200" dirty="0">
              <a:solidFill>
                <a:schemeClr val="tx1"/>
              </a:solidFill>
              <a:latin typeface="DLRG Univers 55 Roman" panose="02000503040000020003" pitchFamily="2" charset="0"/>
            </a:rPr>
            <a:t>mit echten Rettungsgeräten</a:t>
          </a:r>
          <a:r>
            <a:rPr lang="de-DE" sz="1800" kern="1200" dirty="0">
              <a:latin typeface="DLRG Univers 55 Roman" panose="02000503040000020003" pitchFamily="2" charset="0"/>
            </a:rPr>
            <a:t>.</a:t>
          </a:r>
        </a:p>
      </dsp:txBody>
      <dsp:txXfrm>
        <a:off x="764702" y="3041829"/>
        <a:ext cx="3194445" cy="767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A627-8893-47DC-9A68-FB27054F14D3}">
      <dsp:nvSpPr>
        <dsp:cNvPr id="0" name=""/>
        <dsp:cNvSpPr/>
      </dsp:nvSpPr>
      <dsp:spPr>
        <a:xfrm flipH="1">
          <a:off x="0" y="629130"/>
          <a:ext cx="4182224" cy="275810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FC5A9-5E2C-4CA3-97F8-DC91DE59084C}">
      <dsp:nvSpPr>
        <dsp:cNvPr id="0" name=""/>
        <dsp:cNvSpPr/>
      </dsp:nvSpPr>
      <dsp:spPr>
        <a:xfrm>
          <a:off x="128744" y="2687447"/>
          <a:ext cx="3929664" cy="808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>
            <a:solidFill>
              <a:schemeClr val="tx1"/>
            </a:solidFill>
          </a:endParaRPr>
        </a:p>
      </dsp:txBody>
      <dsp:txXfrm>
        <a:off x="128744" y="2687447"/>
        <a:ext cx="3929664" cy="808365"/>
      </dsp:txXfrm>
    </dsp:sp>
    <dsp:sp modelId="{5F5ACF88-1DD8-49DD-8AE2-12B9914A3AB5}">
      <dsp:nvSpPr>
        <dsp:cNvPr id="0" name=""/>
        <dsp:cNvSpPr/>
      </dsp:nvSpPr>
      <dsp:spPr>
        <a:xfrm>
          <a:off x="4814111" y="617241"/>
          <a:ext cx="3665866" cy="275810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EC406-4E08-40B6-949C-6CB31466E947}">
      <dsp:nvSpPr>
        <dsp:cNvPr id="0" name=""/>
        <dsp:cNvSpPr/>
      </dsp:nvSpPr>
      <dsp:spPr>
        <a:xfrm>
          <a:off x="4585502" y="2687447"/>
          <a:ext cx="3929664" cy="808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 dirty="0">
            <a:solidFill>
              <a:schemeClr val="tx1"/>
            </a:solidFill>
          </a:endParaRPr>
        </a:p>
      </dsp:txBody>
      <dsp:txXfrm>
        <a:off x="4585502" y="2687447"/>
        <a:ext cx="3929664" cy="808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0.01508</cdr:x>
      <cdr:y>0.11476</cdr:y>
    </cdr:from>
    <cdr:to>
      <cdr:x>0.98492</cdr:x>
      <cdr:y>0.77531</cdr:y>
    </cdr:to>
    <cdr:sp macro="" textlink="">
      <cdr:nvSpPr>
        <cdr:cNvPr id="10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52400" y="527783"/>
          <a:ext cx="9804400" cy="303784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50800">
          <a:gradFill>
            <a:gsLst>
              <a:gs pos="32000">
                <a:schemeClr val="accent6"/>
              </a:gs>
              <a:gs pos="100000">
                <a:schemeClr val="accent3">
                  <a:alpha val="55000"/>
                  <a:lumMod val="99000"/>
                </a:schemeClr>
              </a:gs>
            </a:gsLst>
            <a:lin ang="5400000" scaled="0"/>
          </a:gra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0.01961</cdr:x>
      <cdr:y>0.72024</cdr:y>
    </cdr:from>
    <cdr:to>
      <cdr:x>0.51715</cdr:x>
      <cdr:y>0.89247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44016" y="3312368"/>
          <a:ext cx="365434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2000" dirty="0">
              <a:latin typeface="DLRG Univers 55 Roman" panose="02000503040000020003" pitchFamily="2" charset="0"/>
            </a:rPr>
            <a:t>2023 – 10 Ertrinkungstote in der Altersklasse 0 - 5 Jahre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2B935-422D-4760-9103-8C5FC2B342F9}" type="datetimeFigureOut">
              <a:rPr lang="de-DE" smtClean="0"/>
              <a:t>07.03.2024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DE40E-EC1D-485A-B501-5A7BC97931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15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DE40E-EC1D-485A-B501-5A7BC979317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66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DE40E-EC1D-485A-B501-5A7BC979317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3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DE40E-EC1D-485A-B501-5A7BC979317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CC0B8-043C-40BD-820C-7C11E287E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BA335A-2D3D-46BE-BF2B-95F7D1AAC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07E248-2DEB-4761-A618-DA877F44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41BD0F-CEA1-4D1F-8B3F-04D718B1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5F55AC-C124-412C-A450-A7B1D3F0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249912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C2B2A-4352-45FC-9F4A-12D5C256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03395B-E241-4DD1-8693-B269F2B3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93C873-B885-455A-B84B-1A8A5F8C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17D8D1-CF42-4A9B-8BC5-96C1A238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63E868-D0C1-417D-B1F6-EAA5251B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65628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00688DC-FF02-4676-AE31-A246CE259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0A5963-3B7D-4219-BDD7-C6FF5015B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30EBB3-CCFA-4C95-A7EC-0EE27A43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A6DE9F-F428-4612-BAEF-B0021FF5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54CC55-B0B5-4CAE-98FB-113DBDCC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69396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69213" y="6492875"/>
            <a:ext cx="1826523" cy="365125"/>
          </a:xfrm>
        </p:spPr>
        <p:txBody>
          <a:bodyPr/>
          <a:lstStyle/>
          <a:p>
            <a:fld id="{E68660B8-D022-4213-9FDD-3FFC5447EF09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28407" y="6502687"/>
            <a:ext cx="1877813" cy="365125"/>
          </a:xfrm>
        </p:spPr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Line 4"/>
          <p:cNvSpPr>
            <a:spLocks noChangeShapeType="1"/>
          </p:cNvSpPr>
          <p:nvPr userDrawn="1"/>
        </p:nvSpPr>
        <p:spPr bwMode="auto">
          <a:xfrm>
            <a:off x="0" y="1196752"/>
            <a:ext cx="9143999" cy="0"/>
          </a:xfrm>
          <a:prstGeom prst="line">
            <a:avLst/>
          </a:prstGeom>
          <a:noFill/>
          <a:ln w="27093" cap="flat" cmpd="sng">
            <a:solidFill>
              <a:srgbClr val="FF212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6024711"/>
            <a:ext cx="9217023" cy="428625"/>
            <a:chOff x="0" y="6096719"/>
            <a:chExt cx="9144001" cy="428625"/>
          </a:xfrm>
        </p:grpSpPr>
        <p:sp>
          <p:nvSpPr>
            <p:cNvPr id="11" name="Rectangle 2"/>
            <p:cNvSpPr>
              <a:spLocks/>
            </p:cNvSpPr>
            <p:nvPr userDrawn="1"/>
          </p:nvSpPr>
          <p:spPr bwMode="auto">
            <a:xfrm>
              <a:off x="0" y="6096719"/>
              <a:ext cx="9144001" cy="428625"/>
            </a:xfrm>
            <a:prstGeom prst="rect">
              <a:avLst/>
            </a:prstGeom>
            <a:solidFill>
              <a:srgbClr val="FF21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de-DE"/>
            </a:p>
          </p:txBody>
        </p:sp>
        <p:pic>
          <p:nvPicPr>
            <p:cNvPr id="12" name="Picture 3" descr="Wortmarke_DLRG_gel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091" y="6203261"/>
              <a:ext cx="1353537" cy="21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4"/>
            <p:cNvSpPr>
              <a:spLocks/>
            </p:cNvSpPr>
            <p:nvPr userDrawn="1"/>
          </p:nvSpPr>
          <p:spPr bwMode="auto">
            <a:xfrm>
              <a:off x="351954" y="6117267"/>
              <a:ext cx="155575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de-DE" sz="17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www.dlrg.de</a:t>
              </a:r>
              <a:endParaRPr lang="de-DE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3124200" y="6453336"/>
            <a:ext cx="2895600" cy="404664"/>
          </a:xfrm>
        </p:spPr>
        <p:txBody>
          <a:bodyPr/>
          <a:lstStyle/>
          <a:p>
            <a:r>
              <a:rPr lang="de-DE"/>
              <a:t>Marlen Kaluza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545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1826523" cy="360000"/>
          </a:xfrm>
        </p:spPr>
        <p:txBody>
          <a:bodyPr/>
          <a:lstStyle/>
          <a:p>
            <a:fld id="{51575F32-B28D-4092-8B24-82957FDBED49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98643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Line 4"/>
          <p:cNvSpPr>
            <a:spLocks noChangeShapeType="1"/>
          </p:cNvSpPr>
          <p:nvPr userDrawn="1"/>
        </p:nvSpPr>
        <p:spPr bwMode="auto">
          <a:xfrm>
            <a:off x="1" y="1196752"/>
            <a:ext cx="9143999" cy="0"/>
          </a:xfrm>
          <a:prstGeom prst="line">
            <a:avLst/>
          </a:prstGeom>
          <a:noFill/>
          <a:ln w="27093" cap="flat" cmpd="sng">
            <a:solidFill>
              <a:srgbClr val="FF212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36511" y="6024711"/>
            <a:ext cx="9217023" cy="428625"/>
            <a:chOff x="0" y="6096719"/>
            <a:chExt cx="9144001" cy="428625"/>
          </a:xfrm>
        </p:grpSpPr>
        <p:sp>
          <p:nvSpPr>
            <p:cNvPr id="11" name="Rectangle 2"/>
            <p:cNvSpPr>
              <a:spLocks/>
            </p:cNvSpPr>
            <p:nvPr userDrawn="1"/>
          </p:nvSpPr>
          <p:spPr bwMode="auto">
            <a:xfrm>
              <a:off x="0" y="6096719"/>
              <a:ext cx="9144001" cy="428625"/>
            </a:xfrm>
            <a:prstGeom prst="rect">
              <a:avLst/>
            </a:prstGeom>
            <a:solidFill>
              <a:srgbClr val="FF21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de-DE"/>
            </a:p>
          </p:txBody>
        </p:sp>
        <p:pic>
          <p:nvPicPr>
            <p:cNvPr id="12" name="Picture 3" descr="Wortmarke_DLRG_gel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091" y="6203261"/>
              <a:ext cx="1353537" cy="21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4"/>
            <p:cNvSpPr>
              <a:spLocks/>
            </p:cNvSpPr>
            <p:nvPr userDrawn="1"/>
          </p:nvSpPr>
          <p:spPr bwMode="auto">
            <a:xfrm>
              <a:off x="351954" y="6117267"/>
              <a:ext cx="155575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de-DE" sz="17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www.dlrg.de</a:t>
              </a:r>
              <a:endParaRPr lang="de-DE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3124200" y="6492875"/>
            <a:ext cx="2895600" cy="36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67544" y="1340768"/>
            <a:ext cx="8208912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34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1826523" cy="360000"/>
          </a:xfrm>
        </p:spPr>
        <p:txBody>
          <a:bodyPr/>
          <a:lstStyle/>
          <a:p>
            <a:fld id="{51575F32-B28D-4092-8B24-82957FDBED49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98643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Line 4"/>
          <p:cNvSpPr>
            <a:spLocks noChangeShapeType="1"/>
          </p:cNvSpPr>
          <p:nvPr userDrawn="1"/>
        </p:nvSpPr>
        <p:spPr bwMode="auto">
          <a:xfrm>
            <a:off x="1" y="1196752"/>
            <a:ext cx="9143999" cy="0"/>
          </a:xfrm>
          <a:prstGeom prst="line">
            <a:avLst/>
          </a:prstGeom>
          <a:noFill/>
          <a:ln w="27093" cap="flat" cmpd="sng">
            <a:solidFill>
              <a:srgbClr val="FF212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36511" y="6024711"/>
            <a:ext cx="9217023" cy="428625"/>
            <a:chOff x="0" y="6096719"/>
            <a:chExt cx="9144001" cy="428625"/>
          </a:xfrm>
        </p:grpSpPr>
        <p:sp>
          <p:nvSpPr>
            <p:cNvPr id="11" name="Rectangle 2"/>
            <p:cNvSpPr>
              <a:spLocks/>
            </p:cNvSpPr>
            <p:nvPr userDrawn="1"/>
          </p:nvSpPr>
          <p:spPr bwMode="auto">
            <a:xfrm>
              <a:off x="0" y="6096719"/>
              <a:ext cx="9144001" cy="428625"/>
            </a:xfrm>
            <a:prstGeom prst="rect">
              <a:avLst/>
            </a:prstGeom>
            <a:solidFill>
              <a:srgbClr val="FF21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de-DE"/>
            </a:p>
          </p:txBody>
        </p:sp>
        <p:pic>
          <p:nvPicPr>
            <p:cNvPr id="12" name="Picture 3" descr="Wortmarke_DLRG_gel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091" y="6203261"/>
              <a:ext cx="1353537" cy="21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4"/>
            <p:cNvSpPr>
              <a:spLocks/>
            </p:cNvSpPr>
            <p:nvPr userDrawn="1"/>
          </p:nvSpPr>
          <p:spPr bwMode="auto">
            <a:xfrm>
              <a:off x="351954" y="6117267"/>
              <a:ext cx="155575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de-DE" sz="17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www.dlrg.de</a:t>
              </a:r>
              <a:endParaRPr lang="de-DE" dirty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3124200" y="6492875"/>
            <a:ext cx="2895600" cy="36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67544" y="1340768"/>
            <a:ext cx="3960000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4"/>
          <p:cNvSpPr>
            <a:spLocks noGrp="1"/>
          </p:cNvSpPr>
          <p:nvPr>
            <p:ph sz="quarter" idx="15"/>
          </p:nvPr>
        </p:nvSpPr>
        <p:spPr>
          <a:xfrm>
            <a:off x="4716456" y="1340768"/>
            <a:ext cx="3960000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8984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aedchenRettungsring_Kigamotiv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4970" b="27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60316" y="188640"/>
            <a:ext cx="7380312" cy="1728192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-36511" y="6024711"/>
            <a:ext cx="9217023" cy="428625"/>
            <a:chOff x="0" y="6096719"/>
            <a:chExt cx="9144001" cy="428625"/>
          </a:xfrm>
        </p:grpSpPr>
        <p:sp>
          <p:nvSpPr>
            <p:cNvPr id="17" name="Rectangle 2"/>
            <p:cNvSpPr>
              <a:spLocks/>
            </p:cNvSpPr>
            <p:nvPr userDrawn="1"/>
          </p:nvSpPr>
          <p:spPr bwMode="auto">
            <a:xfrm>
              <a:off x="0" y="6096719"/>
              <a:ext cx="9144001" cy="428625"/>
            </a:xfrm>
            <a:prstGeom prst="rect">
              <a:avLst/>
            </a:prstGeom>
            <a:solidFill>
              <a:srgbClr val="FF21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de-DE"/>
            </a:p>
          </p:txBody>
        </p:sp>
        <p:pic>
          <p:nvPicPr>
            <p:cNvPr id="18" name="Picture 3" descr="Wortmarke_DLRG_gel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091" y="6203261"/>
              <a:ext cx="1353537" cy="21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4"/>
            <p:cNvSpPr>
              <a:spLocks/>
            </p:cNvSpPr>
            <p:nvPr userDrawn="1"/>
          </p:nvSpPr>
          <p:spPr bwMode="auto">
            <a:xfrm>
              <a:off x="351954" y="6117267"/>
              <a:ext cx="1555750" cy="39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de-DE" sz="17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www.dlrg.de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162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3436B-25E4-4FA8-A602-B574C692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B83B1C-F7FB-4198-842E-18353F78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12123E-C761-43FC-88FF-80ACEB72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ED4494-4DEA-4501-B797-AF18E1F9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E0131-A810-4558-99C4-8860A18D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61025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63784-BF2E-4F6D-B286-1E1011D6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6D4EEB-407C-49CB-98E2-D3384613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9E66DF-F342-48EE-BE58-76BFDC26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98954-B3B3-4000-A63F-82DCE52F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F8B30A-2E1E-47E9-B18C-97BD6CA5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33194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3DDB-3A45-40BB-864A-9E082DE7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0C6C49-C68B-4D40-9236-47AAC23D4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1AE496-1BBF-4EE5-B18A-CDAE0C75A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D927B4-2863-4BAB-9DDA-BE22A465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32FD01-CFF0-469D-B8AF-1FA5576C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AC1563-C713-4FE4-BA58-E3E0A497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21590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DD0AC-5F5F-4F7E-8930-C2F68AFE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F08877-30F5-423D-8641-A3E5650D3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0BB220-6BB7-4A31-8ED1-41C24047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CBE054-8A51-4109-88E6-CB81DEF10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772E85-D832-4ECE-B7C4-6E945493C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635FADE-44A8-43E6-9F8B-C713FF3D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70A7A4-342A-439D-B171-22F76B2E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31F104-FF30-44B4-8A6B-251447F6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3592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38DA8-386F-4795-AF47-49234A23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3E6CDD-3F0C-4DA0-BC99-FDDE2D24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EF9662-2697-4B8A-89B8-15379F28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54851E-A83F-4DA0-A1DB-57628163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82575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1CD6B20-4BF7-4CBC-AD9E-04F176A9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FC7D73-679B-4210-B686-A243B4A2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608CD1-1B45-4F31-92AB-CC466E31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637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00ACC-C8B0-4FB1-A59D-F011AB5C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BB39C9-94B3-4CBE-8CC9-7C2B3793C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57D3C6-4648-49F1-8188-AA58F7B2B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6372C1-2A20-41B0-A5CA-8D43E513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DF477E-2E84-421F-9FCE-3ACC4A93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3C9E88-0699-40A8-90FC-040A09D0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47613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EA46C-F310-431E-88EC-0A241608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AB8F8D8-D3A0-4FE7-B44D-03FA9643C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FA25DA-4A46-4E76-81B9-B3A093050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72C879-4AE4-4B97-A1C0-3BC7AFE3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57C91D-CFEE-4BB0-91B1-DD3C8948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 Stolze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E52573-2576-4397-B930-89054FAA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084605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3C11FDE-0BB8-4018-A580-3F1389DE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74FFF1-3508-481D-8CCE-1A3A38A6D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35F511-4389-4035-95F2-DE5A1CF3C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ECB68-B6E8-4BB0-BA7B-7E7E10802479}" type="datetime1">
              <a:rPr lang="de-DE" smtClean="0"/>
              <a:t>07.03.2024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0D8294-5E85-4A58-9236-DF4F21F51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Anne Stolze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ABD64D-3C4C-46BF-94B4-D8561AE8A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CB1E1-8097-4E36-A84A-3538CF57A9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03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49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../Film/NIVEA_Beitrag_Online_DLRG_Hi.mp4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de/photos/kinder-junge-see-wasser-spielen-1440526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56E667-6FD5-4CE5-96FF-24DF08CDF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"/>
          <a:stretch/>
        </p:blipFill>
        <p:spPr>
          <a:xfrm>
            <a:off x="20" y="-40630"/>
            <a:ext cx="914398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B0F7B2-53D3-448C-8F6C-C05E64EC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64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68660B8-D022-4213-9FDD-3FFC5447EF09}" type="datetime1">
              <a:rPr lang="en-US" smtClean="0"/>
              <a:pPr>
                <a:spcAft>
                  <a:spcPts val="600"/>
                </a:spcAft>
              </a:pPr>
              <a:t>3/7/2024</a:t>
            </a:fld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ECEFF-3B7F-4F65-8F11-385051DC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78032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6BCB1E1-8097-4E36-A84A-3538CF57A922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sz="1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55A6CE-DDAB-4303-AEA4-389401C5F0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28950" y="6492865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Marlen Kaluza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0BD0F33-0453-4232-A192-04A8A432CF19}"/>
              </a:ext>
            </a:extLst>
          </p:cNvPr>
          <p:cNvSpPr/>
          <p:nvPr/>
        </p:nvSpPr>
        <p:spPr>
          <a:xfrm>
            <a:off x="2003517" y="6031783"/>
            <a:ext cx="4896544" cy="365124"/>
          </a:xfrm>
          <a:prstGeom prst="rect">
            <a:avLst/>
          </a:prstGeom>
          <a:solidFill>
            <a:srgbClr val="FF2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206E1DC-AFB7-4BFE-985C-35D7D73B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712">
            <a:off x="699059" y="247980"/>
            <a:ext cx="7749796" cy="658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4FFB7E-D3BF-4008-96DF-95F31A7ACB3A}"/>
              </a:ext>
            </a:extLst>
          </p:cNvPr>
          <p:cNvSpPr txBox="1"/>
          <p:nvPr/>
        </p:nvSpPr>
        <p:spPr>
          <a:xfrm>
            <a:off x="754803" y="161693"/>
            <a:ext cx="76343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4800" b="1" dirty="0"/>
              <a:t>DLRG/NIVEA Kindergartentag</a:t>
            </a:r>
          </a:p>
        </p:txBody>
      </p:sp>
    </p:spTree>
    <p:extLst>
      <p:ext uri="{BB962C8B-B14F-4D97-AF65-F5344CB8AC3E}">
        <p14:creationId xmlns:p14="http://schemas.microsoft.com/office/powerpoint/2010/main" val="334807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082" y="6446075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70835" y="6446710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10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491333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Baderegeln erforschen</a:t>
            </a:r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500138791"/>
              </p:ext>
            </p:extLst>
          </p:nvPr>
        </p:nvGraphicFramePr>
        <p:xfrm>
          <a:off x="468313" y="1341438"/>
          <a:ext cx="424815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Inhaltsplatzhalter 13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560359796"/>
              </p:ext>
            </p:extLst>
          </p:nvPr>
        </p:nvGraphicFramePr>
        <p:xfrm>
          <a:off x="4716463" y="1341438"/>
          <a:ext cx="417601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4A24A3E-0545-4302-BC7D-705943505ED3}"/>
              </a:ext>
            </a:extLst>
          </p:cNvPr>
          <p:cNvGrpSpPr/>
          <p:nvPr/>
        </p:nvGrpSpPr>
        <p:grpSpPr>
          <a:xfrm>
            <a:off x="1835280" y="3197033"/>
            <a:ext cx="1523697" cy="463933"/>
            <a:chOff x="752252" y="3044721"/>
            <a:chExt cx="3206972" cy="770688"/>
          </a:xfrm>
          <a:noFill/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03BE31B-E478-4EA8-A34F-1D203D66E592}"/>
                </a:ext>
              </a:extLst>
            </p:cNvPr>
            <p:cNvSpPr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444BCD8-2724-400F-92EE-5E44D6E9D6C0}"/>
                </a:ext>
              </a:extLst>
            </p:cNvPr>
            <p:cNvSpPr txBox="1"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endParaRPr lang="de-DE" sz="1800" kern="1200" dirty="0">
                <a:solidFill>
                  <a:schemeClr val="tx1"/>
                </a:solidFill>
                <a:latin typeface="DLRG Univers 55 Roman" panose="02000503040000020003" pitchFamily="2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B7A5783-D5CC-4AF7-B249-0824B533030C}"/>
              </a:ext>
            </a:extLst>
          </p:cNvPr>
          <p:cNvGrpSpPr/>
          <p:nvPr/>
        </p:nvGrpSpPr>
        <p:grpSpPr>
          <a:xfrm>
            <a:off x="1691681" y="5373216"/>
            <a:ext cx="2016223" cy="504056"/>
            <a:chOff x="752252" y="3044721"/>
            <a:chExt cx="3206972" cy="770688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CB58368-4181-4F06-B858-064335AFEE72}"/>
                </a:ext>
              </a:extLst>
            </p:cNvPr>
            <p:cNvSpPr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BAA9B14-7ED2-4922-9193-4B896D4F578A}"/>
                </a:ext>
              </a:extLst>
            </p:cNvPr>
            <p:cNvSpPr txBox="1"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de-DE" dirty="0">
                  <a:solidFill>
                    <a:schemeClr val="tx1"/>
                  </a:solidFill>
                  <a:latin typeface="DLRG Univers 55 Roman" panose="02000503040000020003" pitchFamily="2" charset="0"/>
                </a:rPr>
                <a:t>Memory spielen</a:t>
              </a:r>
              <a:endParaRPr lang="de-DE" sz="1800" kern="1200" dirty="0">
                <a:solidFill>
                  <a:schemeClr val="tx1"/>
                </a:solidFill>
                <a:latin typeface="DLRG Univers 55 Roman" panose="02000503040000020003" pitchFamily="2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25F4104-1A1A-4C29-8AD6-E6AC5F7C271F}"/>
              </a:ext>
            </a:extLst>
          </p:cNvPr>
          <p:cNvGrpSpPr/>
          <p:nvPr/>
        </p:nvGrpSpPr>
        <p:grpSpPr>
          <a:xfrm>
            <a:off x="6688879" y="4653136"/>
            <a:ext cx="2287878" cy="576064"/>
            <a:chOff x="752252" y="3044721"/>
            <a:chExt cx="3206972" cy="770688"/>
          </a:xfrm>
          <a:solidFill>
            <a:schemeClr val="bg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3DE5D071-7D0E-45DB-B3AF-86767C7F3CA0}"/>
                </a:ext>
              </a:extLst>
            </p:cNvPr>
            <p:cNvSpPr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6FBB39-B10D-4161-8676-77ED67D949BF}"/>
                </a:ext>
              </a:extLst>
            </p:cNvPr>
            <p:cNvSpPr txBox="1"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de-DE" sz="2100" dirty="0">
                  <a:solidFill>
                    <a:schemeClr val="tx1"/>
                  </a:solidFill>
                  <a:latin typeface="DLRG Univers 55 Roman" panose="02000503040000020003" pitchFamily="2" charset="0"/>
                </a:rPr>
                <a:t>malen</a:t>
              </a:r>
              <a:endParaRPr lang="de-DE" sz="2100" kern="1200" dirty="0">
                <a:latin typeface="DLRG Univers 55 Roman" panose="02000503040000020003" pitchFamily="2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8A02CFB1-CAB9-4D59-91E3-14EA07D977B8}"/>
              </a:ext>
            </a:extLst>
          </p:cNvPr>
          <p:cNvSpPr/>
          <p:nvPr/>
        </p:nvSpPr>
        <p:spPr>
          <a:xfrm>
            <a:off x="1831605" y="3197033"/>
            <a:ext cx="1523697" cy="46393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00" dirty="0">
                <a:solidFill>
                  <a:schemeClr val="tx1"/>
                </a:solidFill>
                <a:latin typeface="DLRG Univers 55 Roman" panose="02000503040000020003" pitchFamily="2" charset="0"/>
              </a:rPr>
              <a:t>puzzeln</a:t>
            </a:r>
          </a:p>
        </p:txBody>
      </p:sp>
    </p:spTree>
    <p:extLst>
      <p:ext uri="{BB962C8B-B14F-4D97-AF65-F5344CB8AC3E}">
        <p14:creationId xmlns:p14="http://schemas.microsoft.com/office/powerpoint/2010/main" val="23443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41243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11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9019" y="482997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Die Schwungtuchanimation</a:t>
            </a:r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86325367"/>
              </p:ext>
            </p:extLst>
          </p:nvPr>
        </p:nvGraphicFramePr>
        <p:xfrm>
          <a:off x="468313" y="1341438"/>
          <a:ext cx="395922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Inhaltsplatzhalter 12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134009525"/>
              </p:ext>
            </p:extLst>
          </p:nvPr>
        </p:nvGraphicFramePr>
        <p:xfrm>
          <a:off x="4716463" y="1341438"/>
          <a:ext cx="395922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370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-18926" y="6483350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66187" y="6483350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12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76307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Das Puppentheater</a:t>
            </a:r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34596926"/>
              </p:ext>
            </p:extLst>
          </p:nvPr>
        </p:nvGraphicFramePr>
        <p:xfrm>
          <a:off x="302840" y="1602688"/>
          <a:ext cx="8517632" cy="413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F333248-1C96-4864-9AF7-F2AF422361C1}"/>
              </a:ext>
            </a:extLst>
          </p:cNvPr>
          <p:cNvGrpSpPr/>
          <p:nvPr/>
        </p:nvGrpSpPr>
        <p:grpSpPr>
          <a:xfrm>
            <a:off x="1922778" y="1577555"/>
            <a:ext cx="5446285" cy="770688"/>
            <a:chOff x="752252" y="3044721"/>
            <a:chExt cx="3206972" cy="77068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187E7D3-A7BE-459B-9CC3-7BFEA312D2D3}"/>
                </a:ext>
              </a:extLst>
            </p:cNvPr>
            <p:cNvSpPr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7221CEF-6F96-49DF-99EA-F2B398BA908B}"/>
                </a:ext>
              </a:extLst>
            </p:cNvPr>
            <p:cNvSpPr txBox="1"/>
            <p:nvPr/>
          </p:nvSpPr>
          <p:spPr>
            <a:xfrm>
              <a:off x="788640" y="3044721"/>
              <a:ext cx="3170584" cy="770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de-DE" sz="1800" kern="1200" dirty="0">
                  <a:solidFill>
                    <a:schemeClr val="tx1"/>
                  </a:solidFill>
                  <a:latin typeface="DLRG Univers 55 Roman" panose="02000503040000020003" pitchFamily="2" charset="0"/>
                </a:rPr>
                <a:t>Beim Puppentheater wird das Gelernte sofort angewendet.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86C307C-014C-4663-A705-5366D844E773}"/>
              </a:ext>
            </a:extLst>
          </p:cNvPr>
          <p:cNvGrpSpPr/>
          <p:nvPr/>
        </p:nvGrpSpPr>
        <p:grpSpPr>
          <a:xfrm>
            <a:off x="1954413" y="4869967"/>
            <a:ext cx="5446285" cy="770688"/>
            <a:chOff x="752252" y="3044721"/>
            <a:chExt cx="3206972" cy="770688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A48EDF9-CC0C-4ECC-A780-040ABB5BD155}"/>
                </a:ext>
              </a:extLst>
            </p:cNvPr>
            <p:cNvSpPr/>
            <p:nvPr/>
          </p:nvSpPr>
          <p:spPr>
            <a:xfrm>
              <a:off x="752252" y="3044721"/>
              <a:ext cx="3206972" cy="7706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A19638E-D45B-4413-8AC1-D9928CE4A359}"/>
                </a:ext>
              </a:extLst>
            </p:cNvPr>
            <p:cNvSpPr txBox="1"/>
            <p:nvPr/>
          </p:nvSpPr>
          <p:spPr>
            <a:xfrm>
              <a:off x="788640" y="3044721"/>
              <a:ext cx="3170584" cy="770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de-DE" sz="1800" kern="1200" dirty="0">
                  <a:solidFill>
                    <a:schemeClr val="tx1"/>
                  </a:solidFill>
                  <a:latin typeface="DLRG Univers 55 Roman" panose="02000503040000020003" pitchFamily="2" charset="0"/>
                </a:rPr>
                <a:t>Rudi wird beim Baderegel-Stopp-Spiel kräftig durch die Kinder unterstützt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176" y="6492875"/>
            <a:ext cx="1826523" cy="360000"/>
          </a:xfrm>
        </p:spPr>
        <p:txBody>
          <a:bodyPr/>
          <a:lstStyle/>
          <a:p>
            <a:fld id="{8D76A5D2-62DD-44B3-9EA3-38C55C84C8F8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242339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Marlen Kaluza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Der Film zum Projekt</a:t>
            </a:r>
          </a:p>
        </p:txBody>
      </p:sp>
      <p:pic>
        <p:nvPicPr>
          <p:cNvPr id="9" name="Grafik 1">
            <a:hlinkClick r:id="rId2" action="ppaction://hlinkfile"/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8663" y="1916832"/>
            <a:ext cx="5205985" cy="3470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93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-5006" y="6492875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66187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14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82734" y="620688"/>
            <a:ext cx="7391400" cy="1219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800" b="1" dirty="0">
                <a:latin typeface="DLRG Univers 55 Roman" panose="02000503040000020003" pitchFamily="2" charset="0"/>
              </a:rPr>
              <a:t>Nachweise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3741" y="1752600"/>
            <a:ext cx="80333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000" u="sng" dirty="0">
                <a:latin typeface="DLRG Univers 55 Roman" panose="02000503040000020003" pitchFamily="2" charset="0"/>
              </a:rPr>
              <a:t>Bildquelle:</a:t>
            </a:r>
          </a:p>
          <a:p>
            <a:endParaRPr lang="de-DE" sz="2000" u="sng" dirty="0">
              <a:latin typeface="DLRG Univers 55 Roman" panose="02000503040000020003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latin typeface="DLRG Univers 55 Roman" panose="02000503040000020003" pitchFamily="2" charset="0"/>
              </a:rPr>
              <a:t>Kind am Teich (Folie 3): </a:t>
            </a:r>
            <a:r>
              <a:rPr lang="de-DE" sz="2000" dirty="0">
                <a:hlinkClick r:id="rId2"/>
              </a:rPr>
              <a:t>https://pixabay.com/de/photos/kinder-junge-see-wasser-spielen-1440526/</a:t>
            </a:r>
            <a:endParaRPr lang="de-DE" sz="2000" dirty="0">
              <a:latin typeface="DLRG Univers 55 Roman" panose="020005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44624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dirty="0" err="1">
                <a:latin typeface="DLRG Univers 55 Roman" panose="02000503040000020003" pitchFamily="2" charset="0"/>
              </a:rPr>
              <a:t>Handlungsgrundlage</a:t>
            </a:r>
            <a:endParaRPr lang="en-US" dirty="0">
              <a:latin typeface="DLRG Univers 55 Roman" panose="02000503040000020003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24657" y="6466095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28.04.2020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91490" y="2450341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lvl="0" indent="-285750" defTabSz="914400" fontAlgn="base"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DLRG Univers 55 Roman" panose="02000503040000020003" pitchFamily="2" charset="0"/>
              </a:rPr>
              <a:t>vor</a:t>
            </a:r>
            <a:r>
              <a:rPr lang="en-US" sz="1800" dirty="0">
                <a:latin typeface="DLRG Univers 55 Roman" panose="02000503040000020003" pitchFamily="2" charset="0"/>
              </a:rPr>
              <a:t> Jahren war die </a:t>
            </a:r>
            <a:r>
              <a:rPr lang="en-US" sz="1800" dirty="0" err="1">
                <a:latin typeface="DLRG Univers 55 Roman" panose="02000503040000020003" pitchFamily="2" charset="0"/>
              </a:rPr>
              <a:t>Zahl</a:t>
            </a:r>
            <a:r>
              <a:rPr lang="en-US" sz="1800" dirty="0">
                <a:latin typeface="DLRG Univers 55 Roman" panose="02000503040000020003" pitchFamily="2" charset="0"/>
              </a:rPr>
              <a:t> der </a:t>
            </a:r>
            <a:r>
              <a:rPr lang="en-US" sz="1800" dirty="0" err="1">
                <a:latin typeface="DLRG Univers 55 Roman" panose="02000503040000020003" pitchFamily="2" charset="0"/>
              </a:rPr>
              <a:t>Vorschulkinder</a:t>
            </a:r>
            <a:r>
              <a:rPr lang="en-US" sz="1800" dirty="0">
                <a:latin typeface="DLRG Univers 55 Roman" panose="02000503040000020003" pitchFamily="2" charset="0"/>
              </a:rPr>
              <a:t> in der </a:t>
            </a:r>
            <a:r>
              <a:rPr lang="en-US" sz="1800" dirty="0" err="1">
                <a:latin typeface="DLRG Univers 55 Roman" panose="02000503040000020003" pitchFamily="2" charset="0"/>
              </a:rPr>
              <a:t>Ertrinkungsstatistik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relativ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hoch</a:t>
            </a:r>
            <a:r>
              <a:rPr lang="en-US" sz="1800" dirty="0">
                <a:latin typeface="DLRG Univers 55 Roman" panose="02000503040000020003" pitchFamily="2" charset="0"/>
              </a:rPr>
              <a:t>. </a:t>
            </a:r>
          </a:p>
          <a:p>
            <a:pPr marL="228600" lvl="0" indent="-285750" defTabSz="914400" fontAlgn="base"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en-US" sz="18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DLRG Univers 55 Roman" panose="02000503040000020003" pitchFamily="2" charset="0"/>
              </a:rPr>
              <a:t>seit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Beginn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unserer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Präventionsprojekte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sinkt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sie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stetig</a:t>
            </a:r>
            <a:r>
              <a:rPr lang="en-US" sz="1800" dirty="0">
                <a:latin typeface="DLRG Univers 55 Roman" panose="02000503040000020003" pitchFamily="2" charset="0"/>
              </a:rPr>
              <a:t>.</a:t>
            </a:r>
          </a:p>
          <a:p>
            <a:pPr marL="228600" lvl="0" indent="-285750" defTabSz="914400" fontAlgn="base"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en-US" sz="18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err="1">
                <a:latin typeface="DLRG Univers 55 Roman" panose="02000503040000020003" pitchFamily="2" charset="0"/>
              </a:rPr>
              <a:t>immer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noch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geschehen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Unfälle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im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häuslichen</a:t>
            </a:r>
            <a:r>
              <a:rPr lang="en-US" sz="1800" dirty="0">
                <a:latin typeface="DLRG Univers 55 Roman" panose="02000503040000020003" pitchFamily="2" charset="0"/>
              </a:rPr>
              <a:t> </a:t>
            </a:r>
            <a:r>
              <a:rPr lang="en-US" sz="1800" dirty="0" err="1">
                <a:latin typeface="DLRG Univers 55 Roman" panose="02000503040000020003" pitchFamily="2" charset="0"/>
              </a:rPr>
              <a:t>Umfeld</a:t>
            </a:r>
            <a:r>
              <a:rPr lang="en-US" sz="1800" dirty="0">
                <a:latin typeface="DLRG Univers 55 Roman" panose="02000503040000020003" pitchFamily="2" charset="0"/>
              </a:rPr>
              <a:t>, an </a:t>
            </a:r>
            <a:r>
              <a:rPr lang="en-US" sz="1800" dirty="0" err="1">
                <a:latin typeface="DLRG Univers 55 Roman" panose="02000503040000020003" pitchFamily="2" charset="0"/>
              </a:rPr>
              <a:t>Gartenteichen</a:t>
            </a:r>
            <a:r>
              <a:rPr lang="en-US" sz="1800" dirty="0">
                <a:latin typeface="DLRG Univers 55 Roman" panose="02000503040000020003" pitchFamily="2" charset="0"/>
              </a:rPr>
              <a:t> und Pools.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>
          <a:xfrm>
            <a:off x="4081653" y="6464866"/>
            <a:ext cx="98069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Marlen Kaluza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8244948" y="6464866"/>
            <a:ext cx="8743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6BCB1E1-8097-4E36-A84A-3538CF57A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76A805-414E-41E5-9D82-17C10B5FD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4" r="21454" b="11968"/>
          <a:stretch/>
        </p:blipFill>
        <p:spPr>
          <a:xfrm>
            <a:off x="4409136" y="11"/>
            <a:ext cx="4734863" cy="6037252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52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91F5-D4FA-4F1A-90E2-F64B246216D6}" type="datetime1"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07.03.2024</a:t>
            </a:fld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3221850" y="5726907"/>
            <a:ext cx="2171700" cy="273844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t>Marlen Kaluza</a:t>
            </a:r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</a:t>
            </a:fld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aphicFrame>
        <p:nvGraphicFramePr>
          <p:cNvPr id="6" name="Object 630"/>
          <p:cNvGraphicFramePr>
            <a:graphicFrameLocks noChangeAspect="1"/>
          </p:cNvGraphicFramePr>
          <p:nvPr/>
        </p:nvGraphicFramePr>
        <p:xfrm>
          <a:off x="838200" y="1916833"/>
          <a:ext cx="7581900" cy="344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601671" y="1234570"/>
            <a:ext cx="6186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b="1" dirty="0">
                <a:solidFill>
                  <a:prstClr val="black"/>
                </a:solidFill>
                <a:latin typeface="DLRG Univers 55 Roman" panose="02000503040000020003" pitchFamily="2" charset="0"/>
              </a:rPr>
              <a:t>Ertrinkungszahlen bei Kindern 0-5 Jahre</a:t>
            </a:r>
          </a:p>
          <a:p>
            <a:pPr algn="r"/>
            <a:r>
              <a:rPr lang="de-DE" sz="900" b="1" dirty="0">
                <a:solidFill>
                  <a:prstClr val="black"/>
                </a:solidFill>
                <a:latin typeface="DLRG Univers 55 Roman" panose="02000503040000020003" pitchFamily="2" charset="0"/>
              </a:rPr>
              <a:t>Quelle: DLRG</a:t>
            </a:r>
          </a:p>
        </p:txBody>
      </p:sp>
    </p:spTree>
    <p:extLst>
      <p:ext uri="{BB962C8B-B14F-4D97-AF65-F5344CB8AC3E}">
        <p14:creationId xmlns:p14="http://schemas.microsoft.com/office/powerpoint/2010/main" val="21677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9652" y="1301916"/>
            <a:ext cx="5940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>
                <a:solidFill>
                  <a:prstClr val="black"/>
                </a:solidFill>
                <a:latin typeface="DLRG Univers 55 Roman" panose="02000503040000020003" pitchFamily="2" charset="0"/>
              </a:rPr>
              <a:t>Ertrinkungsorte (Alter 0 - 5 Jahre) </a:t>
            </a:r>
            <a:r>
              <a:rPr lang="de-DE" sz="900" b="1" dirty="0">
                <a:solidFill>
                  <a:prstClr val="black"/>
                </a:solidFill>
                <a:latin typeface="DLRG Univers 55 Roman" pitchFamily="2" charset="0"/>
              </a:rPr>
              <a:t>2023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D1C5-FD0D-40A0-A198-C876D169268B}" type="datetime1"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07.03.2024</a:t>
            </a:fld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4294967295"/>
          </p:nvPr>
        </p:nvSpPr>
        <p:spPr>
          <a:xfrm>
            <a:off x="3221850" y="5726907"/>
            <a:ext cx="2171700" cy="273844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t>Marlen Kaluza</a:t>
            </a:r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CB1E1-8097-4E36-A84A-3538CF57A922}" type="slidenum">
              <a:rPr lang="de-DE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301970" y="1836257"/>
            <a:ext cx="3456384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350" dirty="0">
              <a:solidFill>
                <a:prstClr val="black"/>
              </a:solidFill>
              <a:latin typeface="DLRG Univers 55 Roman" pitchFamily="2" charset="0"/>
            </a:endParaRPr>
          </a:p>
          <a:p>
            <a:endParaRPr lang="de-DE" sz="2100" dirty="0">
              <a:solidFill>
                <a:prstClr val="black"/>
              </a:solidFill>
              <a:latin typeface="DLRG Univers 55 Roman" pitchFamily="2" charset="0"/>
            </a:endParaRPr>
          </a:p>
          <a:p>
            <a:endParaRPr lang="de-DE" sz="2100" dirty="0">
              <a:solidFill>
                <a:prstClr val="black"/>
              </a:solidFill>
              <a:latin typeface="DLRG Univers 55 Roman" pitchFamily="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23629" y="3290501"/>
            <a:ext cx="4215917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  <a:p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12" name="Object 23"/>
          <p:cNvGraphicFramePr>
            <a:graphicFrameLocks noChangeAspect="1"/>
          </p:cNvGraphicFramePr>
          <p:nvPr/>
        </p:nvGraphicFramePr>
        <p:xfrm>
          <a:off x="1412649" y="1836256"/>
          <a:ext cx="5778642" cy="380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2411760" y="977575"/>
          <a:ext cx="2552700" cy="14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31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88" y="6470500"/>
            <a:ext cx="1826523" cy="360000"/>
          </a:xfrm>
        </p:spPr>
        <p:txBody>
          <a:bodyPr/>
          <a:lstStyle/>
          <a:p>
            <a:fld id="{D5045D03-5E7A-41AB-8CD3-8CFA82B3B003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58899" y="6470500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5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Marlen Kaluza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3609" y="490663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Kriterien für die Inhalte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DLRG Univers 55 Roman" panose="02000503040000020003" pitchFamily="2" charset="0"/>
              </a:rPr>
              <a:t>Alle Bausteine entsprechen folgenden Kriterien:</a:t>
            </a:r>
          </a:p>
          <a:p>
            <a:pPr marL="0" indent="0">
              <a:buNone/>
            </a:pPr>
            <a:endParaRPr lang="de-DE" dirty="0">
              <a:latin typeface="DLRG Univers 55 Roman" panose="02000503040000020003" pitchFamily="2" charset="0"/>
            </a:endParaRPr>
          </a:p>
          <a:p>
            <a:pPr marL="514350" indent="-342900">
              <a:lnSpc>
                <a:spcPct val="13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DLRG Univers 55 Roman" panose="02000503040000020003" pitchFamily="2" charset="0"/>
              </a:rPr>
              <a:t>Thema: Wasser, DLRG und/oder Sonne</a:t>
            </a:r>
          </a:p>
          <a:p>
            <a:pPr marL="514350" indent="-342900">
              <a:lnSpc>
                <a:spcPct val="13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DLRG Univers 55 Roman" panose="02000503040000020003" pitchFamily="2" charset="0"/>
              </a:rPr>
              <a:t>Lernen mit allen Sinnen</a:t>
            </a:r>
          </a:p>
          <a:p>
            <a:pPr marL="514350" indent="-342900">
              <a:lnSpc>
                <a:spcPct val="13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DLRG Univers 55 Roman" panose="02000503040000020003" pitchFamily="2" charset="0"/>
              </a:rPr>
              <a:t>Wechsel von Bewegung und ruhigeren Phasen</a:t>
            </a:r>
          </a:p>
          <a:p>
            <a:pPr marL="514350" indent="-342900">
              <a:lnSpc>
                <a:spcPct val="13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DLRG Univers 55 Roman" panose="02000503040000020003" pitchFamily="2" charset="0"/>
              </a:rPr>
              <a:t>Aktive Animation / Kreative Teamer</a:t>
            </a:r>
          </a:p>
          <a:p>
            <a:pPr marL="514350" indent="-342900">
              <a:lnSpc>
                <a:spcPct val="13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DLRG Univers 55 Roman" panose="02000503040000020003" pitchFamily="2" charset="0"/>
              </a:rPr>
              <a:t>alle Kinder gleichzeitig beschäftigen</a:t>
            </a:r>
          </a:p>
          <a:p>
            <a:pPr>
              <a:lnSpc>
                <a:spcPct val="135000"/>
              </a:lnSpc>
              <a:buFont typeface="Wingdings" pitchFamily="2" charset="2"/>
              <a:buNone/>
            </a:pPr>
            <a:endParaRPr lang="de-DE" sz="1100" dirty="0"/>
          </a:p>
          <a:p>
            <a:pPr>
              <a:lnSpc>
                <a:spcPct val="135000"/>
              </a:lnSpc>
              <a:buFont typeface="Wingdings" pitchFamily="2" charset="2"/>
              <a:buNone/>
            </a:pPr>
            <a:endParaRPr lang="de-DE" sz="1100" dirty="0"/>
          </a:p>
          <a:p>
            <a:pPr marL="0" indent="0">
              <a:buNone/>
            </a:pPr>
            <a:endParaRPr lang="de-DE" dirty="0">
              <a:latin typeface="DLRG Univers 55 Roman" panose="02000503040000020003" pitchFamily="2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7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26523" cy="360000"/>
          </a:xfrm>
        </p:spPr>
        <p:txBody>
          <a:bodyPr/>
          <a:lstStyle/>
          <a:p>
            <a:fld id="{2FF1431B-96D3-4139-AAF6-2303A88E8928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266187" y="6473190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Marlen Kaluza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470627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Konzeption</a:t>
            </a:r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29278562"/>
              </p:ext>
            </p:extLst>
          </p:nvPr>
        </p:nvGraphicFramePr>
        <p:xfrm>
          <a:off x="468313" y="1341438"/>
          <a:ext cx="820737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AE46E3-894A-4B7F-A6A3-AF7A49646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C573D4-3B95-41E2-8CFE-BCFBCFDE6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71B082-2466-4A56-8F98-777CAEA73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C16907B-8090-4B86-B22F-7A8FD9DDC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8344867-6A19-406A-A349-82D67C5DE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2537CE2-E595-4849-9AB2-B9617D716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760004-6D65-4526-AC92-910216024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-5006" y="6492875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66187" y="6492875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7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0105"/>
          </a:xfrm>
        </p:spPr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Das Baderegellied</a:t>
            </a:r>
          </a:p>
        </p:txBody>
      </p:sp>
      <p:pic>
        <p:nvPicPr>
          <p:cNvPr id="13" name="Picture 5" descr="Baderegellied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670276"/>
            <a:ext cx="3959225" cy="3950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26800" y="1548252"/>
            <a:ext cx="3960000" cy="4608512"/>
          </a:xfrm>
        </p:spPr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kern="0" dirty="0">
                <a:solidFill>
                  <a:srgbClr val="05020E"/>
                </a:solidFill>
                <a:latin typeface="DLRG Univers 55 Roman" panose="02000503040000020003" pitchFamily="2" charset="0"/>
              </a:rPr>
              <a:t>Wir gehen Baden und wissen schon lange wie das geht, ...“</a:t>
            </a:r>
          </a:p>
          <a:p>
            <a:pPr marL="0" lvl="0" indent="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None/>
            </a:pPr>
            <a:endParaRPr lang="de-DE" kern="0" dirty="0">
              <a:solidFill>
                <a:srgbClr val="05020E"/>
              </a:solidFill>
              <a:latin typeface="DLRG Univers 55 Roman" panose="02000503040000020003" pitchFamily="2" charset="0"/>
            </a:endParaRPr>
          </a:p>
          <a:p>
            <a:pPr lvl="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kern="0" dirty="0">
                <a:solidFill>
                  <a:srgbClr val="05020E"/>
                </a:solidFill>
                <a:latin typeface="DLRG Univers 55 Roman" panose="02000503040000020003" pitchFamily="2" charset="0"/>
              </a:rPr>
              <a:t>Der </a:t>
            </a:r>
            <a:r>
              <a:rPr lang="de-DE" kern="0" dirty="0">
                <a:solidFill>
                  <a:srgbClr val="FF0000"/>
                </a:solidFill>
                <a:latin typeface="DLRG Univers 55 Roman" panose="02000503040000020003" pitchFamily="2" charset="0"/>
              </a:rPr>
              <a:t>rote Faden</a:t>
            </a:r>
            <a:r>
              <a:rPr lang="de-DE" kern="0" dirty="0">
                <a:solidFill>
                  <a:srgbClr val="05020E"/>
                </a:solidFill>
                <a:latin typeface="DLRG Univers 55 Roman" panose="02000503040000020003" pitchFamily="2" charset="0"/>
              </a:rPr>
              <a:t> durch den Tag</a:t>
            </a:r>
          </a:p>
          <a:p>
            <a:pPr lvl="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de-DE" kern="0" dirty="0">
              <a:solidFill>
                <a:srgbClr val="05020E"/>
              </a:solidFill>
              <a:latin typeface="DLRG Univers 55 Roman" panose="02000503040000020003" pitchFamily="2" charset="0"/>
            </a:endParaRPr>
          </a:p>
          <a:p>
            <a:pPr lvl="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kern="0" dirty="0">
                <a:solidFill>
                  <a:srgbClr val="05020E"/>
                </a:solidFill>
                <a:latin typeface="DLRG Univers 55 Roman" panose="02000503040000020003" pitchFamily="2" charset="0"/>
              </a:rPr>
              <a:t>Musik und Text exklusiv für das Projekt</a:t>
            </a:r>
          </a:p>
        </p:txBody>
      </p:sp>
    </p:spTree>
    <p:extLst>
      <p:ext uri="{BB962C8B-B14F-4D97-AF65-F5344CB8AC3E}">
        <p14:creationId xmlns:p14="http://schemas.microsoft.com/office/powerpoint/2010/main" val="24582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4489" y="-63166"/>
            <a:ext cx="4574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700" dirty="0">
                <a:latin typeface="DLRG Univers 55 Roman" panose="02000503040000020003" pitchFamily="2" charset="0"/>
              </a:rPr>
              <a:t>Lied: </a:t>
            </a:r>
            <a:br>
              <a:rPr lang="en-US" sz="2700" dirty="0">
                <a:latin typeface="DLRG Univers 55 Roman" panose="02000503040000020003" pitchFamily="2" charset="0"/>
              </a:rPr>
            </a:br>
            <a:r>
              <a:rPr lang="en-US" sz="2700" dirty="0">
                <a:latin typeface="DLRG Univers 55 Roman" panose="02000503040000020003" pitchFamily="2" charset="0"/>
              </a:rPr>
              <a:t>„</a:t>
            </a:r>
            <a:r>
              <a:rPr lang="en-US" sz="2700" dirty="0" err="1">
                <a:latin typeface="DLRG Univers 55 Roman" panose="02000503040000020003" pitchFamily="2" charset="0"/>
              </a:rPr>
              <a:t>Wir</a:t>
            </a:r>
            <a:r>
              <a:rPr lang="en-US" sz="2700" dirty="0">
                <a:latin typeface="DLRG Univers 55 Roman" panose="02000503040000020003" pitchFamily="2" charset="0"/>
              </a:rPr>
              <a:t> Machen </a:t>
            </a:r>
            <a:r>
              <a:rPr lang="en-US" sz="2700" dirty="0" err="1">
                <a:latin typeface="DLRG Univers 55 Roman" panose="02000503040000020003" pitchFamily="2" charset="0"/>
              </a:rPr>
              <a:t>Wasserfest</a:t>
            </a:r>
            <a:r>
              <a:rPr lang="en-US" sz="2700" dirty="0">
                <a:latin typeface="DLRG Univers 55 Roman" panose="02000503040000020003" pitchFamily="2" charset="0"/>
              </a:rPr>
              <a:t>“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-5536" y="6444614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28.04.2020</a:t>
            </a: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88722" y="2445757"/>
            <a:ext cx="3840085" cy="34622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dirty="0">
                <a:latin typeface="DLRG Univers 55 Roman" panose="02000503040000020003" pitchFamily="2" charset="0"/>
              </a:rPr>
              <a:t>Lied </a:t>
            </a:r>
            <a:r>
              <a:rPr lang="en-US" sz="2200" dirty="0" err="1">
                <a:latin typeface="DLRG Univers 55 Roman" panose="02000503040000020003" pitchFamily="2" charset="0"/>
              </a:rPr>
              <a:t>mit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entsprechenden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Bewegungen</a:t>
            </a: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DLRG Univers 55 Roman" panose="02000503040000020003" pitchFamily="2" charset="0"/>
              </a:rPr>
              <a:t>Gemeinsam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mit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Nobbi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wird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getanzt</a:t>
            </a: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DLRG Univers 55 Roman" panose="02000503040000020003" pitchFamily="2" charset="0"/>
              </a:rPr>
              <a:t>Auflockerung</a:t>
            </a:r>
            <a:r>
              <a:rPr lang="en-US" sz="2200" dirty="0">
                <a:latin typeface="DLRG Univers 55 Roman" panose="02000503040000020003" pitchFamily="2" charset="0"/>
              </a:rPr>
              <a:t> und </a:t>
            </a:r>
            <a:r>
              <a:rPr lang="en-US" sz="2200" dirty="0" err="1">
                <a:latin typeface="DLRG Univers 55 Roman" panose="02000503040000020003" pitchFamily="2" charset="0"/>
              </a:rPr>
              <a:t>Bewegungspause</a:t>
            </a: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endParaRPr lang="en-US" sz="2200" dirty="0">
              <a:latin typeface="DLRG Univers 55 Roman" panose="02000503040000020003" pitchFamily="2" charset="0"/>
            </a:endParaRPr>
          </a:p>
          <a:p>
            <a:pPr marL="228600" lvl="0" indent="-285750" defTabSz="914400" fontAlgn="base">
              <a:lnSpc>
                <a:spcPct val="100000"/>
              </a:lnSpc>
              <a:spcAft>
                <a:spcPct val="0"/>
              </a:spcAft>
              <a:buClr>
                <a:srgbClr val="FF212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DLRG Univers 55 Roman" panose="02000503040000020003" pitchFamily="2" charset="0"/>
              </a:rPr>
              <a:t>Musik</a:t>
            </a:r>
            <a:r>
              <a:rPr lang="en-US" sz="2200" dirty="0">
                <a:latin typeface="DLRG Univers 55 Roman" panose="02000503040000020003" pitchFamily="2" charset="0"/>
              </a:rPr>
              <a:t> und Text </a:t>
            </a:r>
            <a:r>
              <a:rPr lang="en-US" sz="2200" dirty="0" err="1">
                <a:latin typeface="DLRG Univers 55 Roman" panose="02000503040000020003" pitchFamily="2" charset="0"/>
              </a:rPr>
              <a:t>exklusiv</a:t>
            </a:r>
            <a:r>
              <a:rPr lang="en-US" sz="2200" dirty="0">
                <a:latin typeface="DLRG Univers 55 Roman" panose="02000503040000020003" pitchFamily="2" charset="0"/>
              </a:rPr>
              <a:t> </a:t>
            </a:r>
            <a:r>
              <a:rPr lang="en-US" sz="2200" dirty="0" err="1">
                <a:latin typeface="DLRG Univers 55 Roman" panose="02000503040000020003" pitchFamily="2" charset="0"/>
              </a:rPr>
              <a:t>für</a:t>
            </a:r>
            <a:r>
              <a:rPr lang="en-US" sz="2200" dirty="0">
                <a:latin typeface="DLRG Univers 55 Roman" panose="02000503040000020003" pitchFamily="2" charset="0"/>
              </a:rPr>
              <a:t> das </a:t>
            </a:r>
            <a:r>
              <a:rPr lang="en-US" sz="2200" dirty="0" err="1">
                <a:latin typeface="DLRG Univers 55 Roman" panose="02000503040000020003" pitchFamily="2" charset="0"/>
              </a:rPr>
              <a:t>Projekt</a:t>
            </a:r>
            <a:endParaRPr lang="en-US" sz="2200" dirty="0">
              <a:latin typeface="DLRG Univers 55 Roman" panose="02000503040000020003" pitchFamily="2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4007778" y="6402387"/>
            <a:ext cx="1128444" cy="4510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Marlen Kaluza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8269605" y="6447788"/>
            <a:ext cx="8743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6BCB1E1-8097-4E36-A84A-3538CF57A9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0" r="20297" b="11968"/>
          <a:stretch/>
        </p:blipFill>
        <p:spPr bwMode="auto">
          <a:xfrm>
            <a:off x="4409136" y="11"/>
            <a:ext cx="4734864" cy="6037252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6420" y="2348880"/>
            <a:ext cx="75608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35000"/>
              </a:lnSpc>
              <a:buFont typeface="Wingdings" pitchFamily="2" charset="2"/>
              <a:buNone/>
            </a:pPr>
            <a:endParaRPr lang="de-DE" sz="1100" dirty="0"/>
          </a:p>
          <a:p>
            <a:pPr>
              <a:lnSpc>
                <a:spcPct val="135000"/>
              </a:lnSpc>
              <a:buFont typeface="Wingdings" pitchFamily="2" charset="2"/>
              <a:buNone/>
            </a:pPr>
            <a:endParaRPr lang="de-DE" sz="110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0" y="6453376"/>
            <a:ext cx="1826523" cy="360000"/>
          </a:xfrm>
        </p:spPr>
        <p:txBody>
          <a:bodyPr/>
          <a:lstStyle/>
          <a:p>
            <a:fld id="{189076C1-7095-4CCD-80DA-341D72BCE741}" type="datetime1">
              <a:rPr lang="de-DE" smtClean="0"/>
              <a:t>07.03.2024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7266187" y="6453376"/>
            <a:ext cx="1877813" cy="360000"/>
          </a:xfrm>
        </p:spPr>
        <p:txBody>
          <a:bodyPr/>
          <a:lstStyle/>
          <a:p>
            <a:fld id="{96BCB1E1-8097-4E36-A84A-3538CF57A922}" type="slidenum">
              <a:rPr lang="de-DE" smtClean="0"/>
              <a:t>9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Marlen Kaluza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DLRG Univers 55 Roman" panose="02000503040000020003" pitchFamily="2" charset="0"/>
              </a:rPr>
              <a:t>Die Bewegungsgeschichte</a:t>
            </a:r>
          </a:p>
        </p:txBody>
      </p:sp>
      <p:graphicFrame>
        <p:nvGraphicFramePr>
          <p:cNvPr id="15" name="Inhaltsplatzhalter 1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952948583"/>
              </p:ext>
            </p:extLst>
          </p:nvPr>
        </p:nvGraphicFramePr>
        <p:xfrm>
          <a:off x="468313" y="1341438"/>
          <a:ext cx="395922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Inhaltsplatzhalter 13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303635695"/>
              </p:ext>
            </p:extLst>
          </p:nvPr>
        </p:nvGraphicFramePr>
        <p:xfrm>
          <a:off x="4716463" y="1341438"/>
          <a:ext cx="395922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04F2DB70-F334-47C2-BCB3-CC58C3787D7D}"/>
              </a:ext>
            </a:extLst>
          </p:cNvPr>
          <p:cNvSpPr txBox="1"/>
          <p:nvPr/>
        </p:nvSpPr>
        <p:spPr>
          <a:xfrm>
            <a:off x="1286228" y="4418528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dirty="0">
                <a:latin typeface="DLRG Univers 55 Roman" panose="02000503040000020003" pitchFamily="2" charset="0"/>
              </a:rPr>
              <a:t>Der kleine „Rettungsschwimmer“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6EA925-B79D-4E5E-901E-A8E93FEEAE89}"/>
              </a:ext>
            </a:extLst>
          </p:cNvPr>
          <p:cNvSpPr txBox="1"/>
          <p:nvPr/>
        </p:nvSpPr>
        <p:spPr>
          <a:xfrm>
            <a:off x="5580112" y="4449306"/>
            <a:ext cx="317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DLRG Univers 55 Roman" panose="02000503040000020003" pitchFamily="2" charset="0"/>
              </a:rPr>
              <a:t>Erleben der Arbeit eines Rettungsschwimmers</a:t>
            </a:r>
          </a:p>
        </p:txBody>
      </p:sp>
    </p:spTree>
    <p:extLst>
      <p:ext uri="{BB962C8B-B14F-4D97-AF65-F5344CB8AC3E}">
        <p14:creationId xmlns:p14="http://schemas.microsoft.com/office/powerpoint/2010/main" val="27613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chloss und Schlüssel 1">
    <a:dk1>
      <a:srgbClr val="200B5B"/>
    </a:dk1>
    <a:lt1>
      <a:srgbClr val="EAEAEA"/>
    </a:lt1>
    <a:dk2>
      <a:srgbClr val="6600FF"/>
    </a:dk2>
    <a:lt2>
      <a:srgbClr val="FFCC66"/>
    </a:lt2>
    <a:accent1>
      <a:srgbClr val="EEB00B"/>
    </a:accent1>
    <a:accent2>
      <a:srgbClr val="6600CC"/>
    </a:accent2>
    <a:accent3>
      <a:srgbClr val="B8AAFF"/>
    </a:accent3>
    <a:accent4>
      <a:srgbClr val="C8C8C8"/>
    </a:accent4>
    <a:accent5>
      <a:srgbClr val="F5D4AA"/>
    </a:accent5>
    <a:accent6>
      <a:srgbClr val="5C00B9"/>
    </a:accent6>
    <a:hlink>
      <a:srgbClr val="FF33CC"/>
    </a:hlink>
    <a:folHlink>
      <a:srgbClr val="CC99FF"/>
    </a:folHlink>
  </a:clrScheme>
  <a:fontScheme name="Schloss und Schlüssel">
    <a:majorFont>
      <a:latin typeface="Arial Unicode MS"/>
      <a:ea typeface=""/>
      <a:cs typeface=""/>
    </a:majorFont>
    <a:minorFont>
      <a:latin typeface="Arial Unicode M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chloss und Schlüssel 1">
    <a:dk1>
      <a:srgbClr val="200B5B"/>
    </a:dk1>
    <a:lt1>
      <a:srgbClr val="EAEAEA"/>
    </a:lt1>
    <a:dk2>
      <a:srgbClr val="6600FF"/>
    </a:dk2>
    <a:lt2>
      <a:srgbClr val="FFCC66"/>
    </a:lt2>
    <a:accent1>
      <a:srgbClr val="EEB00B"/>
    </a:accent1>
    <a:accent2>
      <a:srgbClr val="6600CC"/>
    </a:accent2>
    <a:accent3>
      <a:srgbClr val="B8AAFF"/>
    </a:accent3>
    <a:accent4>
      <a:srgbClr val="C8C8C8"/>
    </a:accent4>
    <a:accent5>
      <a:srgbClr val="F5D4AA"/>
    </a:accent5>
    <a:accent6>
      <a:srgbClr val="5C00B9"/>
    </a:accent6>
    <a:hlink>
      <a:srgbClr val="FF33CC"/>
    </a:hlink>
    <a:folHlink>
      <a:srgbClr val="CC99FF"/>
    </a:folHlink>
  </a:clrScheme>
  <a:fontScheme name="Schloss und Schlüssel">
    <a:majorFont>
      <a:latin typeface="Arial Unicode MS"/>
      <a:ea typeface=""/>
      <a:cs typeface=""/>
    </a:majorFont>
    <a:minorFont>
      <a:latin typeface="Arial Unicode M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Bildschirmpräsentation (4:3)</PresentationFormat>
  <Paragraphs>156</Paragraphs>
  <Slides>14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DLRG Univers 55 Roman</vt:lpstr>
      <vt:lpstr>Wingdings</vt:lpstr>
      <vt:lpstr>Office</vt:lpstr>
      <vt:lpstr>PowerPoint-Präsentation</vt:lpstr>
      <vt:lpstr>Handlungsgrundlage</vt:lpstr>
      <vt:lpstr>PowerPoint-Präsentation</vt:lpstr>
      <vt:lpstr>PowerPoint-Präsentation</vt:lpstr>
      <vt:lpstr>Kriterien für die Inhalte</vt:lpstr>
      <vt:lpstr>Konzeption</vt:lpstr>
      <vt:lpstr>Das Baderegellied</vt:lpstr>
      <vt:lpstr>Lied:  „Wir Machen Wasserfest“</vt:lpstr>
      <vt:lpstr>Die Bewegungsgeschichte</vt:lpstr>
      <vt:lpstr>Baderegeln erforschen</vt:lpstr>
      <vt:lpstr>Die Schwungtuchanimation</vt:lpstr>
      <vt:lpstr>Das Puppentheater</vt:lpstr>
      <vt:lpstr>Der Film zum Projekt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Stolte, Michelle</dc:creator>
  <cp:lastModifiedBy>Kaluza, Marlen</cp:lastModifiedBy>
  <cp:revision>14</cp:revision>
  <dcterms:created xsi:type="dcterms:W3CDTF">2020-04-17T12:14:19Z</dcterms:created>
  <dcterms:modified xsi:type="dcterms:W3CDTF">2024-03-07T12:02:15Z</dcterms:modified>
</cp:coreProperties>
</file>